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12192000" cy="6858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g4Qny4O91GgNkOO+7OgRecGBb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bold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22A3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615965" y="1261363"/>
            <a:ext cx="4919980" cy="158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ctrTitle"/>
          </p:nvPr>
        </p:nvSpPr>
        <p:spPr>
          <a:xfrm>
            <a:off x="346975" y="-50292"/>
            <a:ext cx="1149804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22A3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22A3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rgbClr val="22A3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15965" y="1261363"/>
            <a:ext cx="4919980" cy="158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1.png"/><Relationship Id="rId10" Type="http://schemas.openxmlformats.org/officeDocument/2006/relationships/image" Target="../media/image50.png"/><Relationship Id="rId9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LGAQlJ4kpJCqnlOncIE3HSkVYNefGtaCy8U7IeCrbMQ/edit" TargetMode="External"/><Relationship Id="rId4" Type="http://schemas.openxmlformats.org/officeDocument/2006/relationships/hyperlink" Target="https://docs.google.com/document/d/1RfHorHDRJL-pyHWxxw8-1t76ZeajiSxR/edit?usp=share_link&amp;ouid=107704903730180149864&amp;rtpof=true&amp;sd=tru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Relationship Id="rId1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Mission</a:t>
            </a:r>
            <a:endParaRPr/>
          </a:p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09600" y="838200"/>
            <a:ext cx="111951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The reference AD WG is responsible to drive AWF toward a reference Electric and Electronic Architecture for autonomous mobility platforms.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The new WG can come up with a reference platform which is best suited to run </a:t>
            </a:r>
            <a:r>
              <a:rPr b="1" lang="en-US" sz="3200" u="sng"/>
              <a:t>Autoware Core</a:t>
            </a:r>
            <a:r>
              <a:rPr lang="en-US" sz="3200"/>
              <a:t> or extended to run Autoware Universe.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/>
          <p:nvPr>
            <p:ph type="title"/>
          </p:nvPr>
        </p:nvSpPr>
        <p:spPr>
          <a:xfrm>
            <a:off x="285600" y="0"/>
            <a:ext cx="11269980" cy="1293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33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Autoware Software Architecture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Autoware consists of all the functionality required for autonomous driving (i.e. perception, planning, control)  in a modular architecture with well defined interfaces and APIs.</a:t>
            </a:r>
            <a:endParaRPr sz="2000"/>
          </a:p>
        </p:txBody>
      </p:sp>
      <p:sp>
        <p:nvSpPr>
          <p:cNvPr id="224" name="Google Shape;224;p3"/>
          <p:cNvSpPr/>
          <p:nvPr/>
        </p:nvSpPr>
        <p:spPr>
          <a:xfrm>
            <a:off x="10997183" y="6318503"/>
            <a:ext cx="1051560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276649" y="6310884"/>
            <a:ext cx="531368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825">
            <a:spAutoFit/>
          </a:bodyPr>
          <a:lstStyle/>
          <a:p>
            <a:pPr indent="0" lvl="0" marL="12700" marR="5080" rtl="0" algn="l">
              <a:lnSpc>
                <a:spcPct val="11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https://github.com/autowarefoundation/autoware </a:t>
            </a:r>
            <a:r>
              <a:rPr lang="en-US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https://autowarefoundation.github.io/autoware-documentation/main/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163930" y="1296122"/>
            <a:ext cx="7818270" cy="50147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/>
          <p:nvPr>
            <p:ph type="title"/>
          </p:nvPr>
        </p:nvSpPr>
        <p:spPr>
          <a:xfrm>
            <a:off x="329939" y="9651"/>
            <a:ext cx="516128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Autoware Core/Universe</a:t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10997183" y="6318503"/>
            <a:ext cx="1051560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187841" y="952744"/>
            <a:ext cx="5471160" cy="54162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2819840" y="1059051"/>
            <a:ext cx="205725" cy="2057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3409265" y="113120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4007590" y="1363877"/>
            <a:ext cx="205725" cy="2057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4489989" y="1712500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4901040" y="2159201"/>
            <a:ext cx="205725" cy="2057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5196140" y="2757550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5321764" y="3471826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5251191" y="418610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5054989" y="4704176"/>
            <a:ext cx="205725" cy="2057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4686190" y="5213327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4203790" y="564220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3605465" y="5919476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2819840" y="6044326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2098215" y="5919476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474665" y="564220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1011690" y="527730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82465" y="4823226"/>
            <a:ext cx="205725" cy="2057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406765" y="4186101"/>
            <a:ext cx="205725" cy="2057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309440" y="355745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406765" y="2928801"/>
            <a:ext cx="205725" cy="2057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682465" y="2287426"/>
            <a:ext cx="205725" cy="20572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048915" y="1815527"/>
            <a:ext cx="205725" cy="20572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1513465" y="1414951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2040466" y="1167675"/>
            <a:ext cx="205725" cy="20572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5849411" y="655681"/>
            <a:ext cx="5906726" cy="5713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2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910" lvl="0" marL="5562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end-to-end autonomous driving framework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910" lvl="0" marL="556260" marR="0" rtl="0" algn="l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all current AWF ODDs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56260" marR="328295" rtl="0" algn="l">
              <a:lnSpc>
                <a:spcPct val="14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the definitions and functionality for which  other packages can extend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910" lvl="0" marL="55626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Strict code and quality control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910" lvl="0" marL="55626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Heavily managed by the AWF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910" lvl="0" marL="55626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Stable base implementation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60" lvl="0" marL="55626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60" lvl="0" marL="556260" marR="0" rtl="0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2050"/>
              <a:buFont typeface="Arial"/>
              <a:buNone/>
            </a:pPr>
            <a:r>
              <a:t/>
            </a:r>
            <a:endParaRPr sz="2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0" rtl="0" algn="l">
              <a:lnSpc>
                <a:spcPct val="100000"/>
              </a:lnSpc>
              <a:spcBef>
                <a:spcPts val="124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packages built on top of Core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Extends Autoware functionality beyond the AWF ODDs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487044" rtl="0" algn="l">
              <a:lnSpc>
                <a:spcPct val="14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Completely dependent on Core functionality and  message deflnitions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0" rtl="0" algn="l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Relaxed code and quality control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managed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546100" marR="0" rtl="0" algn="l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Enables quick experimentation and prototype testing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5849411" y="990600"/>
            <a:ext cx="4843145" cy="0"/>
          </a:xfrm>
          <a:custGeom>
            <a:rect b="b" l="l" r="r" t="t"/>
            <a:pathLst>
              <a:path extrusionOk="0" h="120000" w="4843145">
                <a:moveTo>
                  <a:pt x="0" y="0"/>
                </a:moveTo>
                <a:lnTo>
                  <a:pt x="48429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5849411" y="4191000"/>
            <a:ext cx="4843145" cy="0"/>
          </a:xfrm>
          <a:custGeom>
            <a:rect b="b" l="l" r="r" t="t"/>
            <a:pathLst>
              <a:path extrusionOk="0" h="120000" w="4843145">
                <a:moveTo>
                  <a:pt x="0" y="0"/>
                </a:moveTo>
                <a:lnTo>
                  <a:pt x="4842900" y="0"/>
                </a:ln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>
            <a:off x="292608" y="899159"/>
            <a:ext cx="10591800" cy="5699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10997183" y="6318503"/>
            <a:ext cx="1051560" cy="4389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8311799" y="1402575"/>
            <a:ext cx="2481580" cy="385445"/>
          </a:xfrm>
          <a:custGeom>
            <a:rect b="b" l="l" r="r" t="t"/>
            <a:pathLst>
              <a:path extrusionOk="0" h="385444" w="2481579">
                <a:moveTo>
                  <a:pt x="0" y="0"/>
                </a:moveTo>
                <a:lnTo>
                  <a:pt x="2481000" y="0"/>
                </a:lnTo>
                <a:lnTo>
                  <a:pt x="2481000" y="385199"/>
                </a:lnTo>
                <a:lnTo>
                  <a:pt x="0" y="385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2631150" y="5699474"/>
            <a:ext cx="5761990" cy="678180"/>
          </a:xfrm>
          <a:custGeom>
            <a:rect b="b" l="l" r="r" t="t"/>
            <a:pathLst>
              <a:path extrusionOk="0" h="678179" w="5761990">
                <a:moveTo>
                  <a:pt x="0" y="0"/>
                </a:moveTo>
                <a:lnTo>
                  <a:pt x="5761499" y="0"/>
                </a:lnTo>
                <a:lnTo>
                  <a:pt x="5761499" y="677999"/>
                </a:lnTo>
                <a:lnTo>
                  <a:pt x="0" y="67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2459735" y="5766815"/>
            <a:ext cx="1350264" cy="5394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/>
          <p:nvPr/>
        </p:nvSpPr>
        <p:spPr>
          <a:xfrm>
            <a:off x="3983735" y="5766815"/>
            <a:ext cx="1353312" cy="53949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5510784" y="5766815"/>
            <a:ext cx="1350264" cy="5394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7034783" y="5766815"/>
            <a:ext cx="1353312" cy="5394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2691368" y="5849111"/>
            <a:ext cx="900430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00">
            <a:spAutoFit/>
          </a:bodyPr>
          <a:lstStyle/>
          <a:p>
            <a:pPr indent="17780" lvl="0" marL="0" marR="508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Autonomous  Valet Parking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5"/>
          <p:cNvSpPr txBox="1"/>
          <p:nvPr/>
        </p:nvSpPr>
        <p:spPr>
          <a:xfrm>
            <a:off x="4454287" y="5925311"/>
            <a:ext cx="422275" cy="19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Cargo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6055281" y="5925311"/>
            <a:ext cx="269240" cy="19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5"/>
          <p:cNvSpPr txBox="1"/>
          <p:nvPr/>
        </p:nvSpPr>
        <p:spPr>
          <a:xfrm>
            <a:off x="7568169" y="5925311"/>
            <a:ext cx="290195" cy="19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Taxi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347925" y="836800"/>
            <a:ext cx="10515600" cy="566420"/>
          </a:xfrm>
          <a:custGeom>
            <a:rect b="b" l="l" r="r" t="t"/>
            <a:pathLst>
              <a:path extrusionOk="0" h="566419" w="10515600">
                <a:moveTo>
                  <a:pt x="0" y="0"/>
                </a:moveTo>
                <a:lnTo>
                  <a:pt x="10515599" y="0"/>
                </a:lnTo>
                <a:lnTo>
                  <a:pt x="10515599" y="565798"/>
                </a:lnTo>
                <a:lnTo>
                  <a:pt x="0" y="5657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2394502" y="1037850"/>
            <a:ext cx="26775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Mapping Working Group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2252472" y="1307591"/>
            <a:ext cx="2301240" cy="9753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13943" y="536448"/>
            <a:ext cx="10518648" cy="5059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 txBox="1"/>
          <p:nvPr>
            <p:ph type="title"/>
          </p:nvPr>
        </p:nvSpPr>
        <p:spPr>
          <a:xfrm>
            <a:off x="441430" y="3550"/>
            <a:ext cx="10422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AWF Work Groups (Out-of-date)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143775" y="0"/>
            <a:ext cx="120483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SDV Related WG Scope Overview</a:t>
            </a:r>
            <a:endParaRPr sz="4400"/>
          </a:p>
        </p:txBody>
      </p:sp>
      <p:sp>
        <p:nvSpPr>
          <p:cNvPr id="105" name="Google Shape;105;p6"/>
          <p:cNvSpPr/>
          <p:nvPr/>
        </p:nvSpPr>
        <p:spPr>
          <a:xfrm>
            <a:off x="4916423" y="1984247"/>
            <a:ext cx="7056119" cy="373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 txBox="1"/>
          <p:nvPr/>
        </p:nvSpPr>
        <p:spPr>
          <a:xfrm>
            <a:off x="5782400" y="6151333"/>
            <a:ext cx="1174115" cy="54991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DBW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5573699" y="5365532"/>
            <a:ext cx="1905" cy="512445"/>
          </a:xfrm>
          <a:custGeom>
            <a:rect b="b" l="l" r="r" t="t"/>
            <a:pathLst>
              <a:path extrusionOk="0" h="512445" w="1904">
                <a:moveTo>
                  <a:pt x="1500" y="0"/>
                </a:moveTo>
                <a:lnTo>
                  <a:pt x="0" y="512400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5307332" y="5379867"/>
            <a:ext cx="0" cy="498475"/>
          </a:xfrm>
          <a:custGeom>
            <a:rect b="b" l="l" r="r" t="t"/>
            <a:pathLst>
              <a:path extrusionOk="0" h="498475" w="120000">
                <a:moveTo>
                  <a:pt x="0" y="0"/>
                </a:moveTo>
                <a:lnTo>
                  <a:pt x="0" y="498000"/>
                </a:ln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4593533" y="5877832"/>
            <a:ext cx="0" cy="260985"/>
          </a:xfrm>
          <a:custGeom>
            <a:rect b="b" l="l" r="r" t="t"/>
            <a:pathLst>
              <a:path extrusionOk="0" h="260985" w="120000">
                <a:moveTo>
                  <a:pt x="0" y="0"/>
                </a:moveTo>
                <a:lnTo>
                  <a:pt x="0" y="260567"/>
                </a:ln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4603232" y="5877831"/>
            <a:ext cx="704215" cy="0"/>
          </a:xfrm>
          <a:custGeom>
            <a:rect b="b" l="l" r="r" t="t"/>
            <a:pathLst>
              <a:path extrusionOk="0" h="120000" w="704214">
                <a:moveTo>
                  <a:pt x="704100" y="0"/>
                </a:move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5961566" y="1642216"/>
            <a:ext cx="1640205" cy="114300"/>
          </a:xfrm>
          <a:custGeom>
            <a:rect b="b" l="l" r="r" t="t"/>
            <a:pathLst>
              <a:path extrusionOk="0" h="114300" w="1640204">
                <a:moveTo>
                  <a:pt x="1525799" y="76201"/>
                </a:moveTo>
                <a:lnTo>
                  <a:pt x="1525799" y="114301"/>
                </a:lnTo>
                <a:lnTo>
                  <a:pt x="1601999" y="76201"/>
                </a:lnTo>
                <a:lnTo>
                  <a:pt x="1525799" y="76201"/>
                </a:lnTo>
                <a:close/>
              </a:path>
              <a:path extrusionOk="0" h="114300" w="1640204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extrusionOk="0" h="114300" w="1640204">
                <a:moveTo>
                  <a:pt x="1525799" y="38101"/>
                </a:moveTo>
                <a:lnTo>
                  <a:pt x="1525799" y="76201"/>
                </a:lnTo>
                <a:lnTo>
                  <a:pt x="1544849" y="76201"/>
                </a:lnTo>
                <a:lnTo>
                  <a:pt x="1544849" y="38101"/>
                </a:lnTo>
                <a:lnTo>
                  <a:pt x="1525799" y="38101"/>
                </a:lnTo>
                <a:close/>
              </a:path>
              <a:path extrusionOk="0" h="114300" w="1640204">
                <a:moveTo>
                  <a:pt x="1525799" y="1"/>
                </a:moveTo>
                <a:lnTo>
                  <a:pt x="1525799" y="38101"/>
                </a:lnTo>
                <a:lnTo>
                  <a:pt x="1544849" y="38101"/>
                </a:lnTo>
                <a:lnTo>
                  <a:pt x="1544849" y="76201"/>
                </a:lnTo>
                <a:lnTo>
                  <a:pt x="1602002" y="76200"/>
                </a:lnTo>
                <a:lnTo>
                  <a:pt x="1640099" y="57151"/>
                </a:lnTo>
                <a:lnTo>
                  <a:pt x="1525799" y="1"/>
                </a:lnTo>
                <a:close/>
              </a:path>
              <a:path extrusionOk="0" h="114300" w="1640204">
                <a:moveTo>
                  <a:pt x="114300" y="38100"/>
                </a:moveTo>
                <a:lnTo>
                  <a:pt x="114300" y="76200"/>
                </a:lnTo>
                <a:lnTo>
                  <a:pt x="1525799" y="76201"/>
                </a:lnTo>
                <a:lnTo>
                  <a:pt x="1525799" y="38101"/>
                </a:lnTo>
                <a:lnTo>
                  <a:pt x="114300" y="38100"/>
                </a:lnTo>
                <a:close/>
              </a:path>
              <a:path extrusionOk="0" h="114300" w="1640204">
                <a:moveTo>
                  <a:pt x="95250" y="38100"/>
                </a:move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lnTo>
                  <a:pt x="95250" y="38100"/>
                </a:lnTo>
                <a:close/>
              </a:path>
              <a:path extrusionOk="0" h="114300" w="1640204">
                <a:moveTo>
                  <a:pt x="114300" y="38100"/>
                </a:moveTo>
                <a:lnTo>
                  <a:pt x="95250" y="38100"/>
                </a:lnTo>
                <a:lnTo>
                  <a:pt x="114300" y="3810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6672766" y="1642217"/>
            <a:ext cx="4535170" cy="114300"/>
          </a:xfrm>
          <a:custGeom>
            <a:rect b="b" l="l" r="r" t="t"/>
            <a:pathLst>
              <a:path extrusionOk="0" h="114300" w="4535170">
                <a:moveTo>
                  <a:pt x="38100" y="38098"/>
                </a:moveTo>
                <a:lnTo>
                  <a:pt x="0" y="38098"/>
                </a:lnTo>
                <a:lnTo>
                  <a:pt x="0" y="76198"/>
                </a:lnTo>
                <a:lnTo>
                  <a:pt x="38100" y="76198"/>
                </a:lnTo>
                <a:lnTo>
                  <a:pt x="38100" y="38098"/>
                </a:lnTo>
                <a:close/>
              </a:path>
              <a:path extrusionOk="0" h="114300" w="4535170">
                <a:moveTo>
                  <a:pt x="190500" y="38098"/>
                </a:moveTo>
                <a:lnTo>
                  <a:pt x="152400" y="38098"/>
                </a:lnTo>
                <a:lnTo>
                  <a:pt x="152400" y="76198"/>
                </a:lnTo>
                <a:lnTo>
                  <a:pt x="190500" y="76198"/>
                </a:lnTo>
                <a:lnTo>
                  <a:pt x="190500" y="38098"/>
                </a:lnTo>
                <a:close/>
              </a:path>
              <a:path extrusionOk="0" h="114300" w="4535170">
                <a:moveTo>
                  <a:pt x="342900" y="38098"/>
                </a:moveTo>
                <a:lnTo>
                  <a:pt x="304800" y="38098"/>
                </a:lnTo>
                <a:lnTo>
                  <a:pt x="304800" y="76198"/>
                </a:lnTo>
                <a:lnTo>
                  <a:pt x="342900" y="76198"/>
                </a:lnTo>
                <a:lnTo>
                  <a:pt x="342900" y="38098"/>
                </a:lnTo>
                <a:close/>
              </a:path>
              <a:path extrusionOk="0" h="114300" w="4535170">
                <a:moveTo>
                  <a:pt x="495300" y="38098"/>
                </a:moveTo>
                <a:lnTo>
                  <a:pt x="457200" y="38098"/>
                </a:lnTo>
                <a:lnTo>
                  <a:pt x="457200" y="76198"/>
                </a:lnTo>
                <a:lnTo>
                  <a:pt x="495300" y="76198"/>
                </a:lnTo>
                <a:lnTo>
                  <a:pt x="495300" y="38098"/>
                </a:lnTo>
                <a:close/>
              </a:path>
              <a:path extrusionOk="0" h="114300" w="4535170">
                <a:moveTo>
                  <a:pt x="647700" y="38098"/>
                </a:moveTo>
                <a:lnTo>
                  <a:pt x="609600" y="38098"/>
                </a:lnTo>
                <a:lnTo>
                  <a:pt x="609600" y="76198"/>
                </a:lnTo>
                <a:lnTo>
                  <a:pt x="647700" y="76198"/>
                </a:lnTo>
                <a:lnTo>
                  <a:pt x="647700" y="38098"/>
                </a:lnTo>
                <a:close/>
              </a:path>
              <a:path extrusionOk="0" h="114300" w="4535170">
                <a:moveTo>
                  <a:pt x="800100" y="38098"/>
                </a:moveTo>
                <a:lnTo>
                  <a:pt x="762000" y="38098"/>
                </a:lnTo>
                <a:lnTo>
                  <a:pt x="762000" y="76198"/>
                </a:lnTo>
                <a:lnTo>
                  <a:pt x="800100" y="76198"/>
                </a:lnTo>
                <a:lnTo>
                  <a:pt x="800100" y="38098"/>
                </a:lnTo>
                <a:close/>
              </a:path>
              <a:path extrusionOk="0" h="114300" w="4535170">
                <a:moveTo>
                  <a:pt x="952500" y="38098"/>
                </a:moveTo>
                <a:lnTo>
                  <a:pt x="914400" y="38098"/>
                </a:lnTo>
                <a:lnTo>
                  <a:pt x="914400" y="76198"/>
                </a:lnTo>
                <a:lnTo>
                  <a:pt x="952500" y="76198"/>
                </a:lnTo>
                <a:lnTo>
                  <a:pt x="952500" y="38098"/>
                </a:lnTo>
                <a:close/>
              </a:path>
              <a:path extrusionOk="0" h="114300" w="4535170">
                <a:moveTo>
                  <a:pt x="1104900" y="38098"/>
                </a:moveTo>
                <a:lnTo>
                  <a:pt x="1066800" y="38098"/>
                </a:lnTo>
                <a:lnTo>
                  <a:pt x="1066800" y="76198"/>
                </a:lnTo>
                <a:lnTo>
                  <a:pt x="1104900" y="76198"/>
                </a:lnTo>
                <a:lnTo>
                  <a:pt x="1104900" y="38098"/>
                </a:lnTo>
                <a:close/>
              </a:path>
              <a:path extrusionOk="0" h="114300" w="4535170">
                <a:moveTo>
                  <a:pt x="1257300" y="38098"/>
                </a:moveTo>
                <a:lnTo>
                  <a:pt x="1219200" y="38098"/>
                </a:lnTo>
                <a:lnTo>
                  <a:pt x="1219200" y="76198"/>
                </a:lnTo>
                <a:lnTo>
                  <a:pt x="1257300" y="76198"/>
                </a:lnTo>
                <a:lnTo>
                  <a:pt x="1257300" y="38098"/>
                </a:lnTo>
                <a:close/>
              </a:path>
              <a:path extrusionOk="0" h="114300" w="4535170">
                <a:moveTo>
                  <a:pt x="1409700" y="38098"/>
                </a:moveTo>
                <a:lnTo>
                  <a:pt x="1371600" y="38098"/>
                </a:lnTo>
                <a:lnTo>
                  <a:pt x="1371600" y="76198"/>
                </a:lnTo>
                <a:lnTo>
                  <a:pt x="1409700" y="76198"/>
                </a:lnTo>
                <a:lnTo>
                  <a:pt x="1409700" y="38098"/>
                </a:lnTo>
                <a:close/>
              </a:path>
              <a:path extrusionOk="0" h="114300" w="4535170">
                <a:moveTo>
                  <a:pt x="1562100" y="38098"/>
                </a:moveTo>
                <a:lnTo>
                  <a:pt x="1524000" y="38098"/>
                </a:lnTo>
                <a:lnTo>
                  <a:pt x="1524000" y="76198"/>
                </a:lnTo>
                <a:lnTo>
                  <a:pt x="1562100" y="76198"/>
                </a:lnTo>
                <a:lnTo>
                  <a:pt x="1562100" y="38098"/>
                </a:lnTo>
                <a:close/>
              </a:path>
              <a:path extrusionOk="0" h="114300" w="4535170">
                <a:moveTo>
                  <a:pt x="1714500" y="38098"/>
                </a:moveTo>
                <a:lnTo>
                  <a:pt x="1676400" y="38098"/>
                </a:lnTo>
                <a:lnTo>
                  <a:pt x="1676400" y="76198"/>
                </a:lnTo>
                <a:lnTo>
                  <a:pt x="1714500" y="76198"/>
                </a:lnTo>
                <a:lnTo>
                  <a:pt x="1714500" y="38098"/>
                </a:lnTo>
                <a:close/>
              </a:path>
              <a:path extrusionOk="0" h="114300" w="4535170">
                <a:moveTo>
                  <a:pt x="1866900" y="38100"/>
                </a:moveTo>
                <a:lnTo>
                  <a:pt x="1828800" y="38100"/>
                </a:lnTo>
                <a:lnTo>
                  <a:pt x="1828800" y="76200"/>
                </a:lnTo>
                <a:lnTo>
                  <a:pt x="1866900" y="76200"/>
                </a:lnTo>
                <a:lnTo>
                  <a:pt x="1866900" y="38100"/>
                </a:lnTo>
                <a:close/>
              </a:path>
              <a:path extrusionOk="0" h="114300" w="4535170">
                <a:moveTo>
                  <a:pt x="2019300" y="38100"/>
                </a:moveTo>
                <a:lnTo>
                  <a:pt x="1981200" y="38100"/>
                </a:lnTo>
                <a:lnTo>
                  <a:pt x="1981200" y="76200"/>
                </a:lnTo>
                <a:lnTo>
                  <a:pt x="2019300" y="76200"/>
                </a:lnTo>
                <a:lnTo>
                  <a:pt x="2019300" y="38100"/>
                </a:lnTo>
                <a:close/>
              </a:path>
              <a:path extrusionOk="0" h="114300" w="4535170">
                <a:moveTo>
                  <a:pt x="2171700" y="38100"/>
                </a:moveTo>
                <a:lnTo>
                  <a:pt x="2133600" y="38100"/>
                </a:lnTo>
                <a:lnTo>
                  <a:pt x="2133600" y="76200"/>
                </a:lnTo>
                <a:lnTo>
                  <a:pt x="2171700" y="76200"/>
                </a:lnTo>
                <a:lnTo>
                  <a:pt x="2171700" y="38100"/>
                </a:lnTo>
                <a:close/>
              </a:path>
              <a:path extrusionOk="0" h="114300" w="4535170">
                <a:moveTo>
                  <a:pt x="2324100" y="38100"/>
                </a:moveTo>
                <a:lnTo>
                  <a:pt x="2286000" y="38100"/>
                </a:lnTo>
                <a:lnTo>
                  <a:pt x="2286000" y="76200"/>
                </a:lnTo>
                <a:lnTo>
                  <a:pt x="2324100" y="76200"/>
                </a:lnTo>
                <a:lnTo>
                  <a:pt x="2324100" y="38100"/>
                </a:lnTo>
                <a:close/>
              </a:path>
              <a:path extrusionOk="0" h="114300" w="4535170">
                <a:moveTo>
                  <a:pt x="2476500" y="38100"/>
                </a:moveTo>
                <a:lnTo>
                  <a:pt x="2438400" y="38100"/>
                </a:lnTo>
                <a:lnTo>
                  <a:pt x="2438400" y="76200"/>
                </a:lnTo>
                <a:lnTo>
                  <a:pt x="2476500" y="76200"/>
                </a:lnTo>
                <a:lnTo>
                  <a:pt x="2476500" y="38100"/>
                </a:lnTo>
                <a:close/>
              </a:path>
              <a:path extrusionOk="0" h="114300" w="4535170">
                <a:moveTo>
                  <a:pt x="2628900" y="38100"/>
                </a:moveTo>
                <a:lnTo>
                  <a:pt x="2590800" y="38100"/>
                </a:lnTo>
                <a:lnTo>
                  <a:pt x="2590800" y="76200"/>
                </a:lnTo>
                <a:lnTo>
                  <a:pt x="2628900" y="76200"/>
                </a:lnTo>
                <a:lnTo>
                  <a:pt x="2628900" y="38100"/>
                </a:lnTo>
                <a:close/>
              </a:path>
              <a:path extrusionOk="0" h="114300" w="4535170">
                <a:moveTo>
                  <a:pt x="2781300" y="38100"/>
                </a:moveTo>
                <a:lnTo>
                  <a:pt x="2743200" y="38100"/>
                </a:lnTo>
                <a:lnTo>
                  <a:pt x="2743200" y="76200"/>
                </a:lnTo>
                <a:lnTo>
                  <a:pt x="2781300" y="76200"/>
                </a:lnTo>
                <a:lnTo>
                  <a:pt x="2781300" y="38100"/>
                </a:lnTo>
                <a:close/>
              </a:path>
              <a:path extrusionOk="0" h="114300" w="4535170">
                <a:moveTo>
                  <a:pt x="2933700" y="38100"/>
                </a:moveTo>
                <a:lnTo>
                  <a:pt x="2895600" y="38100"/>
                </a:lnTo>
                <a:lnTo>
                  <a:pt x="2895600" y="76200"/>
                </a:lnTo>
                <a:lnTo>
                  <a:pt x="2933700" y="76200"/>
                </a:lnTo>
                <a:lnTo>
                  <a:pt x="2933700" y="38100"/>
                </a:lnTo>
                <a:close/>
              </a:path>
              <a:path extrusionOk="0" h="114300" w="4535170">
                <a:moveTo>
                  <a:pt x="3086100" y="38100"/>
                </a:moveTo>
                <a:lnTo>
                  <a:pt x="3048000" y="38100"/>
                </a:lnTo>
                <a:lnTo>
                  <a:pt x="3048000" y="76200"/>
                </a:lnTo>
                <a:lnTo>
                  <a:pt x="3086100" y="76200"/>
                </a:lnTo>
                <a:lnTo>
                  <a:pt x="3086100" y="38100"/>
                </a:lnTo>
                <a:close/>
              </a:path>
              <a:path extrusionOk="0" h="114300" w="4535170">
                <a:moveTo>
                  <a:pt x="3238500" y="38100"/>
                </a:moveTo>
                <a:lnTo>
                  <a:pt x="3200400" y="38100"/>
                </a:lnTo>
                <a:lnTo>
                  <a:pt x="3200400" y="76200"/>
                </a:lnTo>
                <a:lnTo>
                  <a:pt x="3238500" y="76200"/>
                </a:lnTo>
                <a:lnTo>
                  <a:pt x="3238500" y="38100"/>
                </a:lnTo>
                <a:close/>
              </a:path>
              <a:path extrusionOk="0" h="114300" w="4535170">
                <a:moveTo>
                  <a:pt x="3390900" y="38100"/>
                </a:moveTo>
                <a:lnTo>
                  <a:pt x="3352800" y="38100"/>
                </a:lnTo>
                <a:lnTo>
                  <a:pt x="3352800" y="76200"/>
                </a:lnTo>
                <a:lnTo>
                  <a:pt x="3390900" y="76200"/>
                </a:lnTo>
                <a:lnTo>
                  <a:pt x="3390900" y="38100"/>
                </a:lnTo>
                <a:close/>
              </a:path>
              <a:path extrusionOk="0" h="114300" w="4535170">
                <a:moveTo>
                  <a:pt x="3543300" y="38100"/>
                </a:moveTo>
                <a:lnTo>
                  <a:pt x="3505200" y="38100"/>
                </a:lnTo>
                <a:lnTo>
                  <a:pt x="3505200" y="76200"/>
                </a:lnTo>
                <a:lnTo>
                  <a:pt x="3543300" y="76200"/>
                </a:lnTo>
                <a:lnTo>
                  <a:pt x="3543300" y="38100"/>
                </a:lnTo>
                <a:close/>
              </a:path>
              <a:path extrusionOk="0" h="114300" w="4535170">
                <a:moveTo>
                  <a:pt x="3695700" y="38100"/>
                </a:moveTo>
                <a:lnTo>
                  <a:pt x="3657600" y="38100"/>
                </a:lnTo>
                <a:lnTo>
                  <a:pt x="3657600" y="76200"/>
                </a:lnTo>
                <a:lnTo>
                  <a:pt x="3695700" y="76200"/>
                </a:lnTo>
                <a:lnTo>
                  <a:pt x="3695700" y="38100"/>
                </a:lnTo>
                <a:close/>
              </a:path>
              <a:path extrusionOk="0" h="114300" w="4535170">
                <a:moveTo>
                  <a:pt x="3848100" y="38100"/>
                </a:moveTo>
                <a:lnTo>
                  <a:pt x="3810000" y="38100"/>
                </a:lnTo>
                <a:lnTo>
                  <a:pt x="3810000" y="76200"/>
                </a:lnTo>
                <a:lnTo>
                  <a:pt x="3848100" y="76200"/>
                </a:lnTo>
                <a:lnTo>
                  <a:pt x="3848100" y="38100"/>
                </a:lnTo>
                <a:close/>
              </a:path>
              <a:path extrusionOk="0" h="114300" w="4535170">
                <a:moveTo>
                  <a:pt x="4000500" y="38100"/>
                </a:moveTo>
                <a:lnTo>
                  <a:pt x="3962400" y="38100"/>
                </a:lnTo>
                <a:lnTo>
                  <a:pt x="3962400" y="76200"/>
                </a:lnTo>
                <a:lnTo>
                  <a:pt x="4000500" y="76200"/>
                </a:lnTo>
                <a:lnTo>
                  <a:pt x="4000500" y="38100"/>
                </a:lnTo>
                <a:close/>
              </a:path>
              <a:path extrusionOk="0" h="114300" w="4535170">
                <a:moveTo>
                  <a:pt x="4152900" y="38100"/>
                </a:moveTo>
                <a:lnTo>
                  <a:pt x="4114800" y="38100"/>
                </a:lnTo>
                <a:lnTo>
                  <a:pt x="4114800" y="76200"/>
                </a:lnTo>
                <a:lnTo>
                  <a:pt x="4152900" y="76200"/>
                </a:lnTo>
                <a:lnTo>
                  <a:pt x="4152900" y="38100"/>
                </a:lnTo>
                <a:close/>
              </a:path>
              <a:path extrusionOk="0" h="114300" w="4535170">
                <a:moveTo>
                  <a:pt x="4305300" y="38100"/>
                </a:moveTo>
                <a:lnTo>
                  <a:pt x="4267200" y="38100"/>
                </a:lnTo>
                <a:lnTo>
                  <a:pt x="4267200" y="76200"/>
                </a:lnTo>
                <a:lnTo>
                  <a:pt x="4305300" y="76200"/>
                </a:lnTo>
                <a:lnTo>
                  <a:pt x="4305300" y="38100"/>
                </a:lnTo>
                <a:close/>
              </a:path>
              <a:path extrusionOk="0" h="114300" w="4535170">
                <a:moveTo>
                  <a:pt x="4420500" y="0"/>
                </a:moveTo>
                <a:lnTo>
                  <a:pt x="4420500" y="114300"/>
                </a:lnTo>
                <a:lnTo>
                  <a:pt x="4496700" y="76200"/>
                </a:lnTo>
                <a:lnTo>
                  <a:pt x="4439546" y="76200"/>
                </a:lnTo>
                <a:lnTo>
                  <a:pt x="4439546" y="38100"/>
                </a:lnTo>
                <a:lnTo>
                  <a:pt x="4496700" y="38100"/>
                </a:lnTo>
                <a:lnTo>
                  <a:pt x="4420500" y="0"/>
                </a:lnTo>
                <a:close/>
              </a:path>
              <a:path extrusionOk="0" h="114300" w="4535170">
                <a:moveTo>
                  <a:pt x="4420500" y="38100"/>
                </a:moveTo>
                <a:lnTo>
                  <a:pt x="4419600" y="38100"/>
                </a:lnTo>
                <a:lnTo>
                  <a:pt x="4419600" y="76200"/>
                </a:lnTo>
                <a:lnTo>
                  <a:pt x="4420500" y="76200"/>
                </a:lnTo>
                <a:lnTo>
                  <a:pt x="4420500" y="38100"/>
                </a:lnTo>
                <a:close/>
              </a:path>
              <a:path extrusionOk="0" h="114300" w="4535170">
                <a:moveTo>
                  <a:pt x="4496700" y="38100"/>
                </a:moveTo>
                <a:lnTo>
                  <a:pt x="4439546" y="38100"/>
                </a:lnTo>
                <a:lnTo>
                  <a:pt x="4439546" y="76200"/>
                </a:lnTo>
                <a:lnTo>
                  <a:pt x="4496700" y="76200"/>
                </a:lnTo>
                <a:lnTo>
                  <a:pt x="4534800" y="57150"/>
                </a:lnTo>
                <a:lnTo>
                  <a:pt x="4496700" y="3810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 txBox="1"/>
          <p:nvPr/>
        </p:nvSpPr>
        <p:spPr>
          <a:xfrm>
            <a:off x="7444499" y="924051"/>
            <a:ext cx="245427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WG: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 to other  Applications (e.g. IVI, V2X)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2005332" y="2627884"/>
            <a:ext cx="2487930" cy="991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0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AD Kit WG: 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Autoware implemented in a  microservices architecture  on SOAFEE (EWAOL)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3771309" y="3760382"/>
            <a:ext cx="116839" cy="2620010"/>
          </a:xfrm>
          <a:custGeom>
            <a:rect b="b" l="l" r="r" t="t"/>
            <a:pathLst>
              <a:path extrusionOk="0" h="2620010" w="116839">
                <a:moveTo>
                  <a:pt x="0" y="2505254"/>
                </a:moveTo>
                <a:lnTo>
                  <a:pt x="57058" y="2619600"/>
                </a:lnTo>
                <a:lnTo>
                  <a:pt x="104773" y="2524360"/>
                </a:lnTo>
                <a:lnTo>
                  <a:pt x="76184" y="2524360"/>
                </a:lnTo>
                <a:lnTo>
                  <a:pt x="38084" y="2524330"/>
                </a:lnTo>
                <a:lnTo>
                  <a:pt x="38100" y="2505284"/>
                </a:lnTo>
                <a:lnTo>
                  <a:pt x="0" y="2505254"/>
                </a:lnTo>
                <a:close/>
              </a:path>
              <a:path extrusionOk="0" h="2620010" w="116839">
                <a:moveTo>
                  <a:pt x="40016" y="114284"/>
                </a:moveTo>
                <a:lnTo>
                  <a:pt x="38084" y="2524330"/>
                </a:lnTo>
                <a:lnTo>
                  <a:pt x="76184" y="2524360"/>
                </a:lnTo>
                <a:lnTo>
                  <a:pt x="78116" y="114315"/>
                </a:lnTo>
                <a:lnTo>
                  <a:pt x="40016" y="114284"/>
                </a:lnTo>
                <a:close/>
              </a:path>
              <a:path extrusionOk="0" h="2620010" w="116839">
                <a:moveTo>
                  <a:pt x="76200" y="2505315"/>
                </a:moveTo>
                <a:lnTo>
                  <a:pt x="76184" y="2524360"/>
                </a:lnTo>
                <a:lnTo>
                  <a:pt x="104773" y="2524360"/>
                </a:lnTo>
                <a:lnTo>
                  <a:pt x="114300" y="2505346"/>
                </a:lnTo>
                <a:lnTo>
                  <a:pt x="76200" y="2505315"/>
                </a:lnTo>
                <a:close/>
              </a:path>
              <a:path extrusionOk="0" h="2620010" w="116839">
                <a:moveTo>
                  <a:pt x="76200" y="2505284"/>
                </a:moveTo>
                <a:lnTo>
                  <a:pt x="38100" y="2505284"/>
                </a:lnTo>
                <a:lnTo>
                  <a:pt x="76200" y="2505315"/>
                </a:lnTo>
                <a:close/>
              </a:path>
              <a:path extrusionOk="0" h="2620010" w="116839">
                <a:moveTo>
                  <a:pt x="106678" y="95230"/>
                </a:moveTo>
                <a:lnTo>
                  <a:pt x="40031" y="95230"/>
                </a:lnTo>
                <a:lnTo>
                  <a:pt x="78131" y="95261"/>
                </a:lnTo>
                <a:lnTo>
                  <a:pt x="78116" y="114315"/>
                </a:lnTo>
                <a:lnTo>
                  <a:pt x="116216" y="114345"/>
                </a:lnTo>
                <a:lnTo>
                  <a:pt x="106678" y="95230"/>
                </a:lnTo>
                <a:close/>
              </a:path>
              <a:path extrusionOk="0" h="2620010" w="116839">
                <a:moveTo>
                  <a:pt x="40031" y="95230"/>
                </a:moveTo>
                <a:lnTo>
                  <a:pt x="40016" y="114284"/>
                </a:lnTo>
                <a:lnTo>
                  <a:pt x="78116" y="114315"/>
                </a:lnTo>
                <a:lnTo>
                  <a:pt x="78131" y="95261"/>
                </a:lnTo>
                <a:lnTo>
                  <a:pt x="40031" y="95230"/>
                </a:lnTo>
                <a:close/>
              </a:path>
              <a:path extrusionOk="0" h="2620010" w="116839">
                <a:moveTo>
                  <a:pt x="59157" y="0"/>
                </a:moveTo>
                <a:lnTo>
                  <a:pt x="1916" y="114254"/>
                </a:lnTo>
                <a:lnTo>
                  <a:pt x="40016" y="114284"/>
                </a:lnTo>
                <a:lnTo>
                  <a:pt x="40031" y="95230"/>
                </a:lnTo>
                <a:lnTo>
                  <a:pt x="106678" y="95230"/>
                </a:lnTo>
                <a:lnTo>
                  <a:pt x="5915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6366799" y="5890783"/>
            <a:ext cx="5715" cy="247650"/>
          </a:xfrm>
          <a:custGeom>
            <a:rect b="b" l="l" r="r" t="t"/>
            <a:pathLst>
              <a:path extrusionOk="0" h="247650" w="5714">
                <a:moveTo>
                  <a:pt x="0" y="0"/>
                </a:moveTo>
                <a:lnTo>
                  <a:pt x="5100" y="247500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5590599" y="5877832"/>
            <a:ext cx="781685" cy="0"/>
          </a:xfrm>
          <a:custGeom>
            <a:rect b="b" l="l" r="r" t="t"/>
            <a:pathLst>
              <a:path extrusionOk="0" h="120000" w="781685">
                <a:moveTo>
                  <a:pt x="0" y="0"/>
                </a:moveTo>
                <a:lnTo>
                  <a:pt x="781200" y="0"/>
                </a:lnTo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4006532" y="6138399"/>
            <a:ext cx="1174115" cy="54991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132080" lvl="0" marL="123189" marR="115570" rtl="0" algn="l">
              <a:lnSpc>
                <a:spcPct val="1161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Steering,  Accel, Brake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4665384" y="2100282"/>
            <a:ext cx="114300" cy="2442845"/>
          </a:xfrm>
          <a:custGeom>
            <a:rect b="b" l="l" r="r" t="t"/>
            <a:pathLst>
              <a:path extrusionOk="0" h="2442845" w="114300">
                <a:moveTo>
                  <a:pt x="38101" y="2328000"/>
                </a:moveTo>
                <a:lnTo>
                  <a:pt x="1" y="2328000"/>
                </a:lnTo>
                <a:lnTo>
                  <a:pt x="57151" y="2442300"/>
                </a:lnTo>
                <a:lnTo>
                  <a:pt x="104776" y="2347048"/>
                </a:lnTo>
                <a:lnTo>
                  <a:pt x="38101" y="2347048"/>
                </a:lnTo>
                <a:lnTo>
                  <a:pt x="38101" y="2328000"/>
                </a:lnTo>
                <a:close/>
              </a:path>
              <a:path extrusionOk="0" h="2442845" w="114300">
                <a:moveTo>
                  <a:pt x="76200" y="95251"/>
                </a:moveTo>
                <a:lnTo>
                  <a:pt x="38100" y="95251"/>
                </a:lnTo>
                <a:lnTo>
                  <a:pt x="38101" y="2347048"/>
                </a:lnTo>
                <a:lnTo>
                  <a:pt x="76201" y="2347048"/>
                </a:lnTo>
                <a:lnTo>
                  <a:pt x="76200" y="95251"/>
                </a:lnTo>
                <a:close/>
              </a:path>
              <a:path extrusionOk="0" h="2442845" w="114300">
                <a:moveTo>
                  <a:pt x="114301" y="2328000"/>
                </a:moveTo>
                <a:lnTo>
                  <a:pt x="76201" y="2328000"/>
                </a:lnTo>
                <a:lnTo>
                  <a:pt x="76201" y="2347048"/>
                </a:lnTo>
                <a:lnTo>
                  <a:pt x="104776" y="2347048"/>
                </a:lnTo>
                <a:lnTo>
                  <a:pt x="114301" y="2328000"/>
                </a:lnTo>
                <a:close/>
              </a:path>
              <a:path extrusionOk="0" h="2442845" w="1143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1"/>
                </a:lnTo>
                <a:lnTo>
                  <a:pt x="104775" y="95251"/>
                </a:lnTo>
                <a:lnTo>
                  <a:pt x="57150" y="0"/>
                </a:lnTo>
                <a:close/>
              </a:path>
              <a:path extrusionOk="0" h="2442845" w="114300">
                <a:moveTo>
                  <a:pt x="104775" y="95251"/>
                </a:moveTo>
                <a:lnTo>
                  <a:pt x="76200" y="95251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1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 txBox="1"/>
          <p:nvPr/>
        </p:nvSpPr>
        <p:spPr>
          <a:xfrm>
            <a:off x="939232" y="4353052"/>
            <a:ext cx="2591435" cy="1235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5080" rtl="0" algn="l">
              <a:lnSpc>
                <a:spcPct val="99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 Des WG: </a:t>
            </a: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HW  Architecture, OS/RTOS, and  Middleware to address  requirements for Auto and  Safety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599666" y="814999"/>
            <a:ext cx="1077595" cy="1073150"/>
          </a:xfrm>
          <a:custGeom>
            <a:rect b="b" l="l" r="r" t="t"/>
            <a:pathLst>
              <a:path extrusionOk="0" h="1073150" w="1077595">
                <a:moveTo>
                  <a:pt x="0" y="536550"/>
                </a:moveTo>
                <a:lnTo>
                  <a:pt x="2201" y="487713"/>
                </a:lnTo>
                <a:lnTo>
                  <a:pt x="8680" y="440104"/>
                </a:lnTo>
                <a:lnTo>
                  <a:pt x="19246" y="393913"/>
                </a:lnTo>
                <a:lnTo>
                  <a:pt x="33708" y="349330"/>
                </a:lnTo>
                <a:lnTo>
                  <a:pt x="51877" y="306543"/>
                </a:lnTo>
                <a:lnTo>
                  <a:pt x="73562" y="265742"/>
                </a:lnTo>
                <a:lnTo>
                  <a:pt x="98572" y="227117"/>
                </a:lnTo>
                <a:lnTo>
                  <a:pt x="126719" y="190857"/>
                </a:lnTo>
                <a:lnTo>
                  <a:pt x="157810" y="157151"/>
                </a:lnTo>
                <a:lnTo>
                  <a:pt x="191658" y="126189"/>
                </a:lnTo>
                <a:lnTo>
                  <a:pt x="228070" y="98161"/>
                </a:lnTo>
                <a:lnTo>
                  <a:pt x="266857" y="73254"/>
                </a:lnTo>
                <a:lnTo>
                  <a:pt x="307829" y="51660"/>
                </a:lnTo>
                <a:lnTo>
                  <a:pt x="350795" y="33567"/>
                </a:lnTo>
                <a:lnTo>
                  <a:pt x="395565" y="19166"/>
                </a:lnTo>
                <a:lnTo>
                  <a:pt x="441950" y="8644"/>
                </a:lnTo>
                <a:lnTo>
                  <a:pt x="489758" y="2192"/>
                </a:lnTo>
                <a:lnTo>
                  <a:pt x="538800" y="0"/>
                </a:lnTo>
                <a:lnTo>
                  <a:pt x="587841" y="2192"/>
                </a:lnTo>
                <a:lnTo>
                  <a:pt x="635649" y="8644"/>
                </a:lnTo>
                <a:lnTo>
                  <a:pt x="682034" y="19166"/>
                </a:lnTo>
                <a:lnTo>
                  <a:pt x="726804" y="33567"/>
                </a:lnTo>
                <a:lnTo>
                  <a:pt x="769770" y="51660"/>
                </a:lnTo>
                <a:lnTo>
                  <a:pt x="810742" y="73254"/>
                </a:lnTo>
                <a:lnTo>
                  <a:pt x="849529" y="98161"/>
                </a:lnTo>
                <a:lnTo>
                  <a:pt x="885941" y="126189"/>
                </a:lnTo>
                <a:lnTo>
                  <a:pt x="919789" y="157151"/>
                </a:lnTo>
                <a:lnTo>
                  <a:pt x="950881" y="190857"/>
                </a:lnTo>
                <a:lnTo>
                  <a:pt x="979027" y="227117"/>
                </a:lnTo>
                <a:lnTo>
                  <a:pt x="1004038" y="265742"/>
                </a:lnTo>
                <a:lnTo>
                  <a:pt x="1025722" y="306543"/>
                </a:lnTo>
                <a:lnTo>
                  <a:pt x="1043891" y="349330"/>
                </a:lnTo>
                <a:lnTo>
                  <a:pt x="1058353" y="393913"/>
                </a:lnTo>
                <a:lnTo>
                  <a:pt x="1068919" y="440104"/>
                </a:lnTo>
                <a:lnTo>
                  <a:pt x="1075398" y="487713"/>
                </a:lnTo>
                <a:lnTo>
                  <a:pt x="1077600" y="536550"/>
                </a:lnTo>
                <a:lnTo>
                  <a:pt x="1075398" y="585386"/>
                </a:lnTo>
                <a:lnTo>
                  <a:pt x="1068919" y="632995"/>
                </a:lnTo>
                <a:lnTo>
                  <a:pt x="1058353" y="679186"/>
                </a:lnTo>
                <a:lnTo>
                  <a:pt x="1043891" y="723769"/>
                </a:lnTo>
                <a:lnTo>
                  <a:pt x="1025722" y="766556"/>
                </a:lnTo>
                <a:lnTo>
                  <a:pt x="1004038" y="807357"/>
                </a:lnTo>
                <a:lnTo>
                  <a:pt x="979027" y="845982"/>
                </a:lnTo>
                <a:lnTo>
                  <a:pt x="950881" y="882242"/>
                </a:lnTo>
                <a:lnTo>
                  <a:pt x="919789" y="915948"/>
                </a:lnTo>
                <a:lnTo>
                  <a:pt x="885941" y="946910"/>
                </a:lnTo>
                <a:lnTo>
                  <a:pt x="849529" y="974939"/>
                </a:lnTo>
                <a:lnTo>
                  <a:pt x="810742" y="999845"/>
                </a:lnTo>
                <a:lnTo>
                  <a:pt x="769770" y="1021439"/>
                </a:lnTo>
                <a:lnTo>
                  <a:pt x="726804" y="1039532"/>
                </a:lnTo>
                <a:lnTo>
                  <a:pt x="682034" y="1053933"/>
                </a:lnTo>
                <a:lnTo>
                  <a:pt x="635649" y="1064455"/>
                </a:lnTo>
                <a:lnTo>
                  <a:pt x="587841" y="1070907"/>
                </a:lnTo>
                <a:lnTo>
                  <a:pt x="538800" y="1073100"/>
                </a:lnTo>
                <a:lnTo>
                  <a:pt x="489758" y="1070907"/>
                </a:lnTo>
                <a:lnTo>
                  <a:pt x="441950" y="1064455"/>
                </a:lnTo>
                <a:lnTo>
                  <a:pt x="395565" y="1053933"/>
                </a:lnTo>
                <a:lnTo>
                  <a:pt x="350795" y="1039532"/>
                </a:lnTo>
                <a:lnTo>
                  <a:pt x="307829" y="1021439"/>
                </a:lnTo>
                <a:lnTo>
                  <a:pt x="266857" y="999845"/>
                </a:lnTo>
                <a:lnTo>
                  <a:pt x="228070" y="974939"/>
                </a:lnTo>
                <a:lnTo>
                  <a:pt x="191658" y="946910"/>
                </a:lnTo>
                <a:lnTo>
                  <a:pt x="157810" y="915948"/>
                </a:lnTo>
                <a:lnTo>
                  <a:pt x="126719" y="882242"/>
                </a:lnTo>
                <a:lnTo>
                  <a:pt x="98572" y="845982"/>
                </a:lnTo>
                <a:lnTo>
                  <a:pt x="73562" y="807357"/>
                </a:lnTo>
                <a:lnTo>
                  <a:pt x="51877" y="766556"/>
                </a:lnTo>
                <a:lnTo>
                  <a:pt x="33708" y="723769"/>
                </a:lnTo>
                <a:lnTo>
                  <a:pt x="19246" y="679186"/>
                </a:lnTo>
                <a:lnTo>
                  <a:pt x="8680" y="632995"/>
                </a:lnTo>
                <a:lnTo>
                  <a:pt x="2201" y="585386"/>
                </a:lnTo>
                <a:lnTo>
                  <a:pt x="0" y="536550"/>
                </a:lnTo>
                <a:close/>
              </a:path>
            </a:pathLst>
          </a:cu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1310867" y="814999"/>
            <a:ext cx="1077595" cy="1073150"/>
          </a:xfrm>
          <a:custGeom>
            <a:rect b="b" l="l" r="r" t="t"/>
            <a:pathLst>
              <a:path extrusionOk="0" h="1073150" w="1077595">
                <a:moveTo>
                  <a:pt x="0" y="536550"/>
                </a:moveTo>
                <a:lnTo>
                  <a:pt x="2201" y="487713"/>
                </a:lnTo>
                <a:lnTo>
                  <a:pt x="8680" y="440104"/>
                </a:lnTo>
                <a:lnTo>
                  <a:pt x="19246" y="393913"/>
                </a:lnTo>
                <a:lnTo>
                  <a:pt x="33708" y="349330"/>
                </a:lnTo>
                <a:lnTo>
                  <a:pt x="51877" y="306543"/>
                </a:lnTo>
                <a:lnTo>
                  <a:pt x="73562" y="265742"/>
                </a:lnTo>
                <a:lnTo>
                  <a:pt x="98572" y="227117"/>
                </a:lnTo>
                <a:lnTo>
                  <a:pt x="126719" y="190857"/>
                </a:lnTo>
                <a:lnTo>
                  <a:pt x="157810" y="157151"/>
                </a:lnTo>
                <a:lnTo>
                  <a:pt x="191658" y="126189"/>
                </a:lnTo>
                <a:lnTo>
                  <a:pt x="228070" y="98161"/>
                </a:lnTo>
                <a:lnTo>
                  <a:pt x="266857" y="73254"/>
                </a:lnTo>
                <a:lnTo>
                  <a:pt x="307829" y="51660"/>
                </a:lnTo>
                <a:lnTo>
                  <a:pt x="350795" y="33567"/>
                </a:lnTo>
                <a:lnTo>
                  <a:pt x="395565" y="19166"/>
                </a:lnTo>
                <a:lnTo>
                  <a:pt x="441950" y="8644"/>
                </a:lnTo>
                <a:lnTo>
                  <a:pt x="489758" y="2192"/>
                </a:lnTo>
                <a:lnTo>
                  <a:pt x="538800" y="0"/>
                </a:lnTo>
                <a:lnTo>
                  <a:pt x="587841" y="2192"/>
                </a:lnTo>
                <a:lnTo>
                  <a:pt x="635649" y="8644"/>
                </a:lnTo>
                <a:lnTo>
                  <a:pt x="682034" y="19166"/>
                </a:lnTo>
                <a:lnTo>
                  <a:pt x="726804" y="33567"/>
                </a:lnTo>
                <a:lnTo>
                  <a:pt x="769770" y="51660"/>
                </a:lnTo>
                <a:lnTo>
                  <a:pt x="810742" y="73254"/>
                </a:lnTo>
                <a:lnTo>
                  <a:pt x="849529" y="98161"/>
                </a:lnTo>
                <a:lnTo>
                  <a:pt x="885941" y="126189"/>
                </a:lnTo>
                <a:lnTo>
                  <a:pt x="919789" y="157151"/>
                </a:lnTo>
                <a:lnTo>
                  <a:pt x="950881" y="190857"/>
                </a:lnTo>
                <a:lnTo>
                  <a:pt x="979027" y="227117"/>
                </a:lnTo>
                <a:lnTo>
                  <a:pt x="1004038" y="265742"/>
                </a:lnTo>
                <a:lnTo>
                  <a:pt x="1025722" y="306543"/>
                </a:lnTo>
                <a:lnTo>
                  <a:pt x="1043891" y="349330"/>
                </a:lnTo>
                <a:lnTo>
                  <a:pt x="1058353" y="393913"/>
                </a:lnTo>
                <a:lnTo>
                  <a:pt x="1068919" y="440104"/>
                </a:lnTo>
                <a:lnTo>
                  <a:pt x="1075398" y="487713"/>
                </a:lnTo>
                <a:lnTo>
                  <a:pt x="1077600" y="536550"/>
                </a:lnTo>
                <a:lnTo>
                  <a:pt x="1075398" y="585386"/>
                </a:lnTo>
                <a:lnTo>
                  <a:pt x="1068919" y="632995"/>
                </a:lnTo>
                <a:lnTo>
                  <a:pt x="1058353" y="679186"/>
                </a:lnTo>
                <a:lnTo>
                  <a:pt x="1043891" y="723769"/>
                </a:lnTo>
                <a:lnTo>
                  <a:pt x="1025722" y="766556"/>
                </a:lnTo>
                <a:lnTo>
                  <a:pt x="1004038" y="807357"/>
                </a:lnTo>
                <a:lnTo>
                  <a:pt x="979027" y="845982"/>
                </a:lnTo>
                <a:lnTo>
                  <a:pt x="950881" y="882242"/>
                </a:lnTo>
                <a:lnTo>
                  <a:pt x="919789" y="915948"/>
                </a:lnTo>
                <a:lnTo>
                  <a:pt x="885941" y="946910"/>
                </a:lnTo>
                <a:lnTo>
                  <a:pt x="849529" y="974939"/>
                </a:lnTo>
                <a:lnTo>
                  <a:pt x="810742" y="999845"/>
                </a:lnTo>
                <a:lnTo>
                  <a:pt x="769770" y="1021439"/>
                </a:lnTo>
                <a:lnTo>
                  <a:pt x="726804" y="1039532"/>
                </a:lnTo>
                <a:lnTo>
                  <a:pt x="682034" y="1053933"/>
                </a:lnTo>
                <a:lnTo>
                  <a:pt x="635649" y="1064455"/>
                </a:lnTo>
                <a:lnTo>
                  <a:pt x="587841" y="1070907"/>
                </a:lnTo>
                <a:lnTo>
                  <a:pt x="538800" y="1073100"/>
                </a:lnTo>
                <a:lnTo>
                  <a:pt x="489758" y="1070907"/>
                </a:lnTo>
                <a:lnTo>
                  <a:pt x="441950" y="1064455"/>
                </a:lnTo>
                <a:lnTo>
                  <a:pt x="395565" y="1053933"/>
                </a:lnTo>
                <a:lnTo>
                  <a:pt x="350795" y="1039532"/>
                </a:lnTo>
                <a:lnTo>
                  <a:pt x="307829" y="1021439"/>
                </a:lnTo>
                <a:lnTo>
                  <a:pt x="266857" y="999845"/>
                </a:lnTo>
                <a:lnTo>
                  <a:pt x="228070" y="974939"/>
                </a:lnTo>
                <a:lnTo>
                  <a:pt x="191658" y="946910"/>
                </a:lnTo>
                <a:lnTo>
                  <a:pt x="157810" y="915948"/>
                </a:lnTo>
                <a:lnTo>
                  <a:pt x="126719" y="882242"/>
                </a:lnTo>
                <a:lnTo>
                  <a:pt x="98572" y="845982"/>
                </a:lnTo>
                <a:lnTo>
                  <a:pt x="73562" y="807357"/>
                </a:lnTo>
                <a:lnTo>
                  <a:pt x="51877" y="766556"/>
                </a:lnTo>
                <a:lnTo>
                  <a:pt x="33708" y="723769"/>
                </a:lnTo>
                <a:lnTo>
                  <a:pt x="19246" y="679186"/>
                </a:lnTo>
                <a:lnTo>
                  <a:pt x="8680" y="632995"/>
                </a:lnTo>
                <a:lnTo>
                  <a:pt x="2201" y="585386"/>
                </a:lnTo>
                <a:lnTo>
                  <a:pt x="0" y="536550"/>
                </a:lnTo>
                <a:close/>
              </a:path>
            </a:pathLst>
          </a:cu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947400" y="1433366"/>
            <a:ext cx="1077595" cy="1073150"/>
          </a:xfrm>
          <a:custGeom>
            <a:rect b="b" l="l" r="r" t="t"/>
            <a:pathLst>
              <a:path extrusionOk="0" h="1073150" w="1077595">
                <a:moveTo>
                  <a:pt x="0" y="536550"/>
                </a:moveTo>
                <a:lnTo>
                  <a:pt x="2201" y="487713"/>
                </a:lnTo>
                <a:lnTo>
                  <a:pt x="8680" y="440104"/>
                </a:lnTo>
                <a:lnTo>
                  <a:pt x="19246" y="393913"/>
                </a:lnTo>
                <a:lnTo>
                  <a:pt x="33708" y="349330"/>
                </a:lnTo>
                <a:lnTo>
                  <a:pt x="51877" y="306543"/>
                </a:lnTo>
                <a:lnTo>
                  <a:pt x="73562" y="265742"/>
                </a:lnTo>
                <a:lnTo>
                  <a:pt x="98572" y="227117"/>
                </a:lnTo>
                <a:lnTo>
                  <a:pt x="126719" y="190857"/>
                </a:lnTo>
                <a:lnTo>
                  <a:pt x="157810" y="157151"/>
                </a:lnTo>
                <a:lnTo>
                  <a:pt x="191658" y="126189"/>
                </a:lnTo>
                <a:lnTo>
                  <a:pt x="228070" y="98161"/>
                </a:lnTo>
                <a:lnTo>
                  <a:pt x="266857" y="73254"/>
                </a:lnTo>
                <a:lnTo>
                  <a:pt x="307829" y="51660"/>
                </a:lnTo>
                <a:lnTo>
                  <a:pt x="350795" y="33567"/>
                </a:lnTo>
                <a:lnTo>
                  <a:pt x="395565" y="19166"/>
                </a:lnTo>
                <a:lnTo>
                  <a:pt x="441950" y="8644"/>
                </a:lnTo>
                <a:lnTo>
                  <a:pt x="489758" y="2192"/>
                </a:lnTo>
                <a:lnTo>
                  <a:pt x="538800" y="0"/>
                </a:lnTo>
                <a:lnTo>
                  <a:pt x="587841" y="2192"/>
                </a:lnTo>
                <a:lnTo>
                  <a:pt x="635649" y="8644"/>
                </a:lnTo>
                <a:lnTo>
                  <a:pt x="682034" y="19166"/>
                </a:lnTo>
                <a:lnTo>
                  <a:pt x="726804" y="33567"/>
                </a:lnTo>
                <a:lnTo>
                  <a:pt x="769770" y="51660"/>
                </a:lnTo>
                <a:lnTo>
                  <a:pt x="810742" y="73254"/>
                </a:lnTo>
                <a:lnTo>
                  <a:pt x="849529" y="98161"/>
                </a:lnTo>
                <a:lnTo>
                  <a:pt x="885941" y="126189"/>
                </a:lnTo>
                <a:lnTo>
                  <a:pt x="919789" y="157151"/>
                </a:lnTo>
                <a:lnTo>
                  <a:pt x="950881" y="190857"/>
                </a:lnTo>
                <a:lnTo>
                  <a:pt x="979027" y="227117"/>
                </a:lnTo>
                <a:lnTo>
                  <a:pt x="1004038" y="265742"/>
                </a:lnTo>
                <a:lnTo>
                  <a:pt x="1025722" y="306543"/>
                </a:lnTo>
                <a:lnTo>
                  <a:pt x="1043891" y="349330"/>
                </a:lnTo>
                <a:lnTo>
                  <a:pt x="1058353" y="393913"/>
                </a:lnTo>
                <a:lnTo>
                  <a:pt x="1068919" y="440104"/>
                </a:lnTo>
                <a:lnTo>
                  <a:pt x="1075398" y="487713"/>
                </a:lnTo>
                <a:lnTo>
                  <a:pt x="1077600" y="536550"/>
                </a:lnTo>
                <a:lnTo>
                  <a:pt x="1075398" y="585386"/>
                </a:lnTo>
                <a:lnTo>
                  <a:pt x="1068919" y="632995"/>
                </a:lnTo>
                <a:lnTo>
                  <a:pt x="1058353" y="679186"/>
                </a:lnTo>
                <a:lnTo>
                  <a:pt x="1043891" y="723769"/>
                </a:lnTo>
                <a:lnTo>
                  <a:pt x="1025722" y="766556"/>
                </a:lnTo>
                <a:lnTo>
                  <a:pt x="1004038" y="807357"/>
                </a:lnTo>
                <a:lnTo>
                  <a:pt x="979027" y="845982"/>
                </a:lnTo>
                <a:lnTo>
                  <a:pt x="950881" y="882242"/>
                </a:lnTo>
                <a:lnTo>
                  <a:pt x="919789" y="915948"/>
                </a:lnTo>
                <a:lnTo>
                  <a:pt x="885941" y="946910"/>
                </a:lnTo>
                <a:lnTo>
                  <a:pt x="849529" y="974939"/>
                </a:lnTo>
                <a:lnTo>
                  <a:pt x="810742" y="999845"/>
                </a:lnTo>
                <a:lnTo>
                  <a:pt x="769770" y="1021439"/>
                </a:lnTo>
                <a:lnTo>
                  <a:pt x="726804" y="1039532"/>
                </a:lnTo>
                <a:lnTo>
                  <a:pt x="682034" y="1053933"/>
                </a:lnTo>
                <a:lnTo>
                  <a:pt x="635649" y="1064455"/>
                </a:lnTo>
                <a:lnTo>
                  <a:pt x="587841" y="1070907"/>
                </a:lnTo>
                <a:lnTo>
                  <a:pt x="538800" y="1073100"/>
                </a:lnTo>
                <a:lnTo>
                  <a:pt x="489758" y="1070907"/>
                </a:lnTo>
                <a:lnTo>
                  <a:pt x="441950" y="1064455"/>
                </a:lnTo>
                <a:lnTo>
                  <a:pt x="395565" y="1053933"/>
                </a:lnTo>
                <a:lnTo>
                  <a:pt x="350795" y="1039532"/>
                </a:lnTo>
                <a:lnTo>
                  <a:pt x="307829" y="1021439"/>
                </a:lnTo>
                <a:lnTo>
                  <a:pt x="266857" y="999845"/>
                </a:lnTo>
                <a:lnTo>
                  <a:pt x="228070" y="974939"/>
                </a:lnTo>
                <a:lnTo>
                  <a:pt x="191658" y="946910"/>
                </a:lnTo>
                <a:lnTo>
                  <a:pt x="157810" y="915948"/>
                </a:lnTo>
                <a:lnTo>
                  <a:pt x="126719" y="882242"/>
                </a:lnTo>
                <a:lnTo>
                  <a:pt x="98572" y="845982"/>
                </a:lnTo>
                <a:lnTo>
                  <a:pt x="73562" y="807357"/>
                </a:lnTo>
                <a:lnTo>
                  <a:pt x="51877" y="766556"/>
                </a:lnTo>
                <a:lnTo>
                  <a:pt x="33708" y="723769"/>
                </a:lnTo>
                <a:lnTo>
                  <a:pt x="19246" y="679186"/>
                </a:lnTo>
                <a:lnTo>
                  <a:pt x="8680" y="632995"/>
                </a:lnTo>
                <a:lnTo>
                  <a:pt x="2201" y="585386"/>
                </a:lnTo>
                <a:lnTo>
                  <a:pt x="0" y="536550"/>
                </a:lnTo>
                <a:close/>
              </a:path>
            </a:pathLst>
          </a:custGeom>
          <a:noFill/>
          <a:ln cap="flat" cmpd="sng" w="9525">
            <a:solidFill>
              <a:srgbClr val="A7A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747031" y="1164335"/>
            <a:ext cx="1341755" cy="19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OADKit	API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1217132" y="1984247"/>
            <a:ext cx="546100" cy="193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 Des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2614932" y="901191"/>
            <a:ext cx="2600325" cy="22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WGs to align areas of collaboration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2837171" y="1090175"/>
            <a:ext cx="33594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73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Imple</a:t>
            </a:r>
            <a:r>
              <a:rPr lang="en-US" sz="1300">
                <a:solidFill>
                  <a:schemeClr val="dk1"/>
                </a:solidFill>
              </a:rPr>
              <a:t>me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ntations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00050" marR="0" rtl="0" algn="l">
              <a:lnSpc>
                <a:spcPct val="117307"/>
              </a:lnSpc>
              <a:spcBef>
                <a:spcPts val="4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Safety/Certification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00050" marR="0" rtl="0" algn="l">
              <a:lnSpc>
                <a:spcPct val="1173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10997183" y="6318503"/>
            <a:ext cx="1051560" cy="4389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533400" y="631719"/>
            <a:ext cx="111252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AD WG can get off the ground quicker by setting minimal requirements for the computation platforms.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</a:rPr>
              <a:t>Short-Term Goals (within the first year)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 With the help of participants who had good experience with automotive hardware, arrive at an E/E Architecture that can support Autoware Core on an existing target demo vehicle.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</a:rPr>
              <a:t>Long-Term Goals (in a time span of two years)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• Examine the approaches of domain controller architecture and zonal architecture, and propose how or if Autoware should be configured to handle both architecture trends.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Status</a:t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609600" y="990600"/>
            <a:ext cx="11049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Report on TSC meeting on April 19, 2023 to kick off the WG.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200"/>
              <a:buFont typeface="Calibri"/>
              <a:buChar char="-"/>
            </a:pPr>
            <a:r>
              <a:rPr lang="en-US" sz="3200"/>
              <a:t>Meeting minutes: (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doc</a:t>
            </a:r>
            <a:r>
              <a:rPr lang="en-US" sz="3200"/>
              <a:t>)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200"/>
              <a:buFont typeface="Calibri"/>
              <a:buChar char="-"/>
            </a:pPr>
            <a:r>
              <a:rPr lang="en-US" sz="3200"/>
              <a:t>Wiki Page (</a:t>
            </a:r>
            <a:r>
              <a:rPr lang="en-US" sz="3200" u="sng">
                <a:solidFill>
                  <a:schemeClr val="hlink"/>
                </a:solidFill>
                <a:hlinkClick r:id="rId4"/>
              </a:rPr>
              <a:t>doc</a:t>
            </a:r>
            <a:r>
              <a:rPr lang="en-US" sz="3200"/>
              <a:t>)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The WG will be co-chaired by Daniel SHIH (Tier4/NTU) and Stephen Li (Autocore).</a:t>
            </a:r>
            <a:endParaRPr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211134" y="-23876"/>
            <a:ext cx="80035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Meeting Format</a:t>
            </a:r>
            <a:endParaRPr/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609600" y="914400"/>
            <a:ext cx="11125200" cy="9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70C0"/>
                </a:solidFill>
              </a:rPr>
              <a:t>To </a:t>
            </a:r>
            <a:r>
              <a:rPr b="1" lang="en-US" sz="2800">
                <a:solidFill>
                  <a:srgbClr val="0070C0"/>
                </a:solidFill>
              </a:rPr>
              <a:t>achieve</a:t>
            </a:r>
            <a:r>
              <a:rPr b="1" lang="en-US" sz="2800">
                <a:solidFill>
                  <a:srgbClr val="0070C0"/>
                </a:solidFill>
              </a:rPr>
              <a:t> </a:t>
            </a:r>
            <a:r>
              <a:rPr b="1" lang="en-US" sz="2800">
                <a:solidFill>
                  <a:srgbClr val="0070C0"/>
                </a:solidFill>
              </a:rPr>
              <a:t>Short-Term Goals (within the first year) and Long-Term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• With the help of participants who had good experience with automotive hardware, arrive at an E/E Architecture that can </a:t>
            </a:r>
            <a:r>
              <a:rPr lang="en-US" sz="2800">
                <a:solidFill>
                  <a:srgbClr val="FF0000"/>
                </a:solidFill>
              </a:rPr>
              <a:t>support Autoware Core </a:t>
            </a:r>
            <a:r>
              <a:rPr lang="en-US" sz="2800"/>
              <a:t>on an </a:t>
            </a:r>
            <a:r>
              <a:rPr lang="en-US" sz="2800">
                <a:solidFill>
                  <a:srgbClr val="FF0000"/>
                </a:solidFill>
              </a:rPr>
              <a:t>existing target demo vehicle</a:t>
            </a:r>
            <a:r>
              <a:rPr lang="en-US" sz="2800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Format: 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Char char="-"/>
            </a:pPr>
            <a:r>
              <a:rPr lang="en-US" sz="2800"/>
              <a:t>Select t</a:t>
            </a:r>
            <a:r>
              <a:rPr lang="en-US" sz="2800"/>
              <a:t>argeted existing demo scenario (TBD), </a:t>
            </a:r>
            <a:r>
              <a:rPr lang="en-US" sz="2800"/>
              <a:t>given</a:t>
            </a:r>
            <a:r>
              <a:rPr lang="en-US" sz="2800"/>
              <a:t> the defined ODD.</a:t>
            </a:r>
            <a:endParaRPr sz="2800"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Valet Parking, Cargo, Racing, Bus, and Taxi.</a:t>
            </a:r>
            <a:endParaRPr sz="2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Char char="-"/>
            </a:pPr>
            <a:r>
              <a:rPr lang="en-US" sz="2800"/>
              <a:t>Invite volunteers to share the experiences on using different platforms on selected ODD.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Char char="-"/>
            </a:pPr>
            <a:r>
              <a:rPr lang="en-US" sz="2800"/>
              <a:t>Find the commodity among different platforms and report the reference E/E in Q3/Q4 2023.</a:t>
            </a:r>
            <a:endParaRPr/>
          </a:p>
          <a:p>
            <a:pPr indent="-1079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1079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107950" lvl="0" marL="285750" rtl="0" algn="l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/>
          <p:nvPr/>
        </p:nvSpPr>
        <p:spPr>
          <a:xfrm>
            <a:off x="6081452" y="0"/>
            <a:ext cx="6109335" cy="6858000"/>
          </a:xfrm>
          <a:custGeom>
            <a:rect b="b" l="l" r="r" t="t"/>
            <a:pathLst>
              <a:path extrusionOk="0" h="6858000" w="6109334">
                <a:moveTo>
                  <a:pt x="0" y="0"/>
                </a:moveTo>
                <a:lnTo>
                  <a:pt x="6109199" y="0"/>
                </a:lnTo>
                <a:lnTo>
                  <a:pt x="61091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6081452" y="0"/>
            <a:ext cx="6109335" cy="6858000"/>
          </a:xfrm>
          <a:custGeom>
            <a:rect b="b" l="l" r="r" t="t"/>
            <a:pathLst>
              <a:path extrusionOk="0" h="6858000" w="6109334">
                <a:moveTo>
                  <a:pt x="0" y="0"/>
                </a:moveTo>
                <a:lnTo>
                  <a:pt x="6109200" y="0"/>
                </a:lnTo>
                <a:lnTo>
                  <a:pt x="61092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5400">
            <a:solidFill>
              <a:srgbClr val="E7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"/>
          <p:cNvSpPr txBox="1"/>
          <p:nvPr>
            <p:ph type="title"/>
          </p:nvPr>
        </p:nvSpPr>
        <p:spPr>
          <a:xfrm>
            <a:off x="524823" y="305307"/>
            <a:ext cx="3970654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FA0C9"/>
                </a:solidFill>
              </a:rPr>
              <a:t>What is Autoware?</a:t>
            </a:r>
            <a:endParaRPr/>
          </a:p>
        </p:txBody>
      </p:sp>
      <p:sp>
        <p:nvSpPr>
          <p:cNvPr id="154" name="Google Shape;154;p1"/>
          <p:cNvSpPr txBox="1"/>
          <p:nvPr/>
        </p:nvSpPr>
        <p:spPr>
          <a:xfrm>
            <a:off x="7304682" y="1567687"/>
            <a:ext cx="3602354" cy="76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96520" lvl="0" marL="12700" marR="5080" rtl="0" algn="l">
              <a:lnSpc>
                <a:spcPct val="115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The first all-in-one open source  software for autonomous driving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"/>
          <p:cNvSpPr txBox="1"/>
          <p:nvPr>
            <p:ph idx="1" type="body"/>
          </p:nvPr>
        </p:nvSpPr>
        <p:spPr>
          <a:xfrm>
            <a:off x="615965" y="1261363"/>
            <a:ext cx="4919980" cy="158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5080" rtl="0" algn="l">
              <a:lnSpc>
                <a:spcPct val="1143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the advent of Autoware, components of  autonomous vehicles were developed as proprietary  assets and the progress of autonomous driving  technology was impeded, but now everything has  changed.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615965" y="2818891"/>
            <a:ext cx="5149215" cy="318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81000" lvl="0" marL="393700" marR="628650" rtl="0" algn="l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Originally created in 2015 by Shinpei Kato at  Nagoya University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3937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Based on the open-source ROS middleware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3937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Autoware is: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622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Complete AD software stack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622300" marR="673735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Independent of vehicle type or electronic  hardware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62230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Governed by an independent foundation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622300" marR="5080" rtl="0" algn="l">
              <a:lnSpc>
                <a:spcPct val="111100"/>
              </a:lnSpc>
              <a:spcBef>
                <a:spcPts val="12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Courier New"/>
              <a:buChar char="o"/>
            </a:pPr>
            <a:r>
              <a:rPr b="0" i="0" lang="en-US" sz="1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Completely open-source (licensed under Apache  License 2.0)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8205216" y="2724911"/>
            <a:ext cx="2255520" cy="26700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"/>
          <p:cNvSpPr txBox="1"/>
          <p:nvPr/>
        </p:nvSpPr>
        <p:spPr>
          <a:xfrm>
            <a:off x="8615630" y="5117592"/>
            <a:ext cx="1501775" cy="467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Autoware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1583146" y="1628451"/>
            <a:ext cx="9035415" cy="4099560"/>
          </a:xfrm>
          <a:custGeom>
            <a:rect b="b" l="l" r="r" t="t"/>
            <a:pathLst>
              <a:path extrusionOk="0" h="4099560" w="9035415">
                <a:moveTo>
                  <a:pt x="0" y="2049601"/>
                </a:moveTo>
                <a:lnTo>
                  <a:pt x="1827" y="1990740"/>
                </a:lnTo>
                <a:lnTo>
                  <a:pt x="7275" y="1932290"/>
                </a:lnTo>
                <a:lnTo>
                  <a:pt x="16296" y="1874274"/>
                </a:lnTo>
                <a:lnTo>
                  <a:pt x="28840" y="1816713"/>
                </a:lnTo>
                <a:lnTo>
                  <a:pt x="44859" y="1759630"/>
                </a:lnTo>
                <a:lnTo>
                  <a:pt x="64304" y="1703047"/>
                </a:lnTo>
                <a:lnTo>
                  <a:pt x="87126" y="1646986"/>
                </a:lnTo>
                <a:lnTo>
                  <a:pt x="113276" y="1591469"/>
                </a:lnTo>
                <a:lnTo>
                  <a:pt x="142704" y="1536519"/>
                </a:lnTo>
                <a:lnTo>
                  <a:pt x="175363" y="1482158"/>
                </a:lnTo>
                <a:lnTo>
                  <a:pt x="211202" y="1428407"/>
                </a:lnTo>
                <a:lnTo>
                  <a:pt x="250174" y="1375290"/>
                </a:lnTo>
                <a:lnTo>
                  <a:pt x="292229" y="1322828"/>
                </a:lnTo>
                <a:lnTo>
                  <a:pt x="337318" y="1271043"/>
                </a:lnTo>
                <a:lnTo>
                  <a:pt x="385393" y="1219958"/>
                </a:lnTo>
                <a:lnTo>
                  <a:pt x="436404" y="1169596"/>
                </a:lnTo>
                <a:lnTo>
                  <a:pt x="490303" y="1119977"/>
                </a:lnTo>
                <a:lnTo>
                  <a:pt x="547041" y="1071124"/>
                </a:lnTo>
                <a:lnTo>
                  <a:pt x="606568" y="1023060"/>
                </a:lnTo>
                <a:lnTo>
                  <a:pt x="637363" y="999331"/>
                </a:lnTo>
                <a:lnTo>
                  <a:pt x="668836" y="975807"/>
                </a:lnTo>
                <a:lnTo>
                  <a:pt x="700983" y="952491"/>
                </a:lnTo>
                <a:lnTo>
                  <a:pt x="733796" y="929386"/>
                </a:lnTo>
                <a:lnTo>
                  <a:pt x="767270" y="906495"/>
                </a:lnTo>
                <a:lnTo>
                  <a:pt x="801399" y="883821"/>
                </a:lnTo>
                <a:lnTo>
                  <a:pt x="836176" y="861366"/>
                </a:lnTo>
                <a:lnTo>
                  <a:pt x="871596" y="839133"/>
                </a:lnTo>
                <a:lnTo>
                  <a:pt x="907652" y="817125"/>
                </a:lnTo>
                <a:lnTo>
                  <a:pt x="944338" y="795344"/>
                </a:lnTo>
                <a:lnTo>
                  <a:pt x="981648" y="773794"/>
                </a:lnTo>
                <a:lnTo>
                  <a:pt x="1019576" y="752477"/>
                </a:lnTo>
                <a:lnTo>
                  <a:pt x="1058116" y="731396"/>
                </a:lnTo>
                <a:lnTo>
                  <a:pt x="1097261" y="710554"/>
                </a:lnTo>
                <a:lnTo>
                  <a:pt x="1137006" y="689953"/>
                </a:lnTo>
                <a:lnTo>
                  <a:pt x="1177345" y="669597"/>
                </a:lnTo>
                <a:lnTo>
                  <a:pt x="1218271" y="649488"/>
                </a:lnTo>
                <a:lnTo>
                  <a:pt x="1259778" y="629628"/>
                </a:lnTo>
                <a:lnTo>
                  <a:pt x="1301860" y="610022"/>
                </a:lnTo>
                <a:lnTo>
                  <a:pt x="1344512" y="590670"/>
                </a:lnTo>
                <a:lnTo>
                  <a:pt x="1387726" y="571577"/>
                </a:lnTo>
                <a:lnTo>
                  <a:pt x="1431497" y="552745"/>
                </a:lnTo>
                <a:lnTo>
                  <a:pt x="1475819" y="534176"/>
                </a:lnTo>
                <a:lnTo>
                  <a:pt x="1520685" y="515874"/>
                </a:lnTo>
                <a:lnTo>
                  <a:pt x="1566089" y="497841"/>
                </a:lnTo>
                <a:lnTo>
                  <a:pt x="1612026" y="480080"/>
                </a:lnTo>
                <a:lnTo>
                  <a:pt x="1658490" y="462594"/>
                </a:lnTo>
                <a:lnTo>
                  <a:pt x="1705473" y="445386"/>
                </a:lnTo>
                <a:lnTo>
                  <a:pt x="1752970" y="428458"/>
                </a:lnTo>
                <a:lnTo>
                  <a:pt x="1800975" y="411813"/>
                </a:lnTo>
                <a:lnTo>
                  <a:pt x="1849482" y="395454"/>
                </a:lnTo>
                <a:lnTo>
                  <a:pt x="1898484" y="379383"/>
                </a:lnTo>
                <a:lnTo>
                  <a:pt x="1947976" y="363604"/>
                </a:lnTo>
                <a:lnTo>
                  <a:pt x="1997951" y="348120"/>
                </a:lnTo>
                <a:lnTo>
                  <a:pt x="2048404" y="332932"/>
                </a:lnTo>
                <a:lnTo>
                  <a:pt x="2099328" y="318044"/>
                </a:lnTo>
                <a:lnTo>
                  <a:pt x="2150717" y="303459"/>
                </a:lnTo>
                <a:lnTo>
                  <a:pt x="2202564" y="289179"/>
                </a:lnTo>
                <a:lnTo>
                  <a:pt x="2254865" y="275207"/>
                </a:lnTo>
                <a:lnTo>
                  <a:pt x="2307612" y="261546"/>
                </a:lnTo>
                <a:lnTo>
                  <a:pt x="2360800" y="248199"/>
                </a:lnTo>
                <a:lnTo>
                  <a:pt x="2414422" y="235168"/>
                </a:lnTo>
                <a:lnTo>
                  <a:pt x="2468473" y="222456"/>
                </a:lnTo>
                <a:lnTo>
                  <a:pt x="2522946" y="210067"/>
                </a:lnTo>
                <a:lnTo>
                  <a:pt x="2577835" y="198002"/>
                </a:lnTo>
                <a:lnTo>
                  <a:pt x="2633134" y="186265"/>
                </a:lnTo>
                <a:lnTo>
                  <a:pt x="2688836" y="174857"/>
                </a:lnTo>
                <a:lnTo>
                  <a:pt x="2744937" y="163783"/>
                </a:lnTo>
                <a:lnTo>
                  <a:pt x="2801429" y="153045"/>
                </a:lnTo>
                <a:lnTo>
                  <a:pt x="2858307" y="142646"/>
                </a:lnTo>
                <a:lnTo>
                  <a:pt x="2915565" y="132588"/>
                </a:lnTo>
                <a:lnTo>
                  <a:pt x="2973195" y="122874"/>
                </a:lnTo>
                <a:lnTo>
                  <a:pt x="3031193" y="113507"/>
                </a:lnTo>
                <a:lnTo>
                  <a:pt x="3089552" y="104490"/>
                </a:lnTo>
                <a:lnTo>
                  <a:pt x="3148266" y="95825"/>
                </a:lnTo>
                <a:lnTo>
                  <a:pt x="3207328" y="87515"/>
                </a:lnTo>
                <a:lnTo>
                  <a:pt x="3266734" y="79564"/>
                </a:lnTo>
                <a:lnTo>
                  <a:pt x="3326476" y="71973"/>
                </a:lnTo>
                <a:lnTo>
                  <a:pt x="3386548" y="64746"/>
                </a:lnTo>
                <a:lnTo>
                  <a:pt x="3446945" y="57886"/>
                </a:lnTo>
                <a:lnTo>
                  <a:pt x="3507661" y="51394"/>
                </a:lnTo>
                <a:lnTo>
                  <a:pt x="3568688" y="45275"/>
                </a:lnTo>
                <a:lnTo>
                  <a:pt x="3630021" y="39530"/>
                </a:lnTo>
                <a:lnTo>
                  <a:pt x="3691655" y="34163"/>
                </a:lnTo>
                <a:lnTo>
                  <a:pt x="3753582" y="29175"/>
                </a:lnTo>
                <a:lnTo>
                  <a:pt x="3815797" y="24571"/>
                </a:lnTo>
                <a:lnTo>
                  <a:pt x="3878293" y="20353"/>
                </a:lnTo>
                <a:lnTo>
                  <a:pt x="3941065" y="16523"/>
                </a:lnTo>
                <a:lnTo>
                  <a:pt x="4004107" y="13085"/>
                </a:lnTo>
                <a:lnTo>
                  <a:pt x="4067411" y="10041"/>
                </a:lnTo>
                <a:lnTo>
                  <a:pt x="4130973" y="7393"/>
                </a:lnTo>
                <a:lnTo>
                  <a:pt x="4194785" y="5146"/>
                </a:lnTo>
                <a:lnTo>
                  <a:pt x="4258843" y="3300"/>
                </a:lnTo>
                <a:lnTo>
                  <a:pt x="4323139" y="1860"/>
                </a:lnTo>
                <a:lnTo>
                  <a:pt x="4387668" y="828"/>
                </a:lnTo>
                <a:lnTo>
                  <a:pt x="4452424" y="207"/>
                </a:lnTo>
                <a:lnTo>
                  <a:pt x="4517400" y="0"/>
                </a:lnTo>
                <a:lnTo>
                  <a:pt x="4582376" y="207"/>
                </a:lnTo>
                <a:lnTo>
                  <a:pt x="4647131" y="828"/>
                </a:lnTo>
                <a:lnTo>
                  <a:pt x="4711660" y="1860"/>
                </a:lnTo>
                <a:lnTo>
                  <a:pt x="4775956" y="3300"/>
                </a:lnTo>
                <a:lnTo>
                  <a:pt x="4840014" y="5146"/>
                </a:lnTo>
                <a:lnTo>
                  <a:pt x="4903826" y="7393"/>
                </a:lnTo>
                <a:lnTo>
                  <a:pt x="4967388" y="10041"/>
                </a:lnTo>
                <a:lnTo>
                  <a:pt x="5030693" y="13085"/>
                </a:lnTo>
                <a:lnTo>
                  <a:pt x="5093734" y="16523"/>
                </a:lnTo>
                <a:lnTo>
                  <a:pt x="5156506" y="20353"/>
                </a:lnTo>
                <a:lnTo>
                  <a:pt x="5219002" y="24571"/>
                </a:lnTo>
                <a:lnTo>
                  <a:pt x="5281217" y="29175"/>
                </a:lnTo>
                <a:lnTo>
                  <a:pt x="5343144" y="34163"/>
                </a:lnTo>
                <a:lnTo>
                  <a:pt x="5404778" y="39530"/>
                </a:lnTo>
                <a:lnTo>
                  <a:pt x="5466111" y="45275"/>
                </a:lnTo>
                <a:lnTo>
                  <a:pt x="5527139" y="51394"/>
                </a:lnTo>
                <a:lnTo>
                  <a:pt x="5587854" y="57886"/>
                </a:lnTo>
                <a:lnTo>
                  <a:pt x="5648251" y="64746"/>
                </a:lnTo>
                <a:lnTo>
                  <a:pt x="5708323" y="71973"/>
                </a:lnTo>
                <a:lnTo>
                  <a:pt x="5768065" y="79564"/>
                </a:lnTo>
                <a:lnTo>
                  <a:pt x="5827471" y="87515"/>
                </a:lnTo>
                <a:lnTo>
                  <a:pt x="5886533" y="95825"/>
                </a:lnTo>
                <a:lnTo>
                  <a:pt x="5945247" y="104490"/>
                </a:lnTo>
                <a:lnTo>
                  <a:pt x="6003606" y="113507"/>
                </a:lnTo>
                <a:lnTo>
                  <a:pt x="6061604" y="122874"/>
                </a:lnTo>
                <a:lnTo>
                  <a:pt x="6119235" y="132588"/>
                </a:lnTo>
                <a:lnTo>
                  <a:pt x="6176492" y="142646"/>
                </a:lnTo>
                <a:lnTo>
                  <a:pt x="6233370" y="153045"/>
                </a:lnTo>
                <a:lnTo>
                  <a:pt x="6289862" y="163783"/>
                </a:lnTo>
                <a:lnTo>
                  <a:pt x="6345963" y="174857"/>
                </a:lnTo>
                <a:lnTo>
                  <a:pt x="6401666" y="186265"/>
                </a:lnTo>
                <a:lnTo>
                  <a:pt x="6456965" y="198002"/>
                </a:lnTo>
                <a:lnTo>
                  <a:pt x="6511854" y="210067"/>
                </a:lnTo>
                <a:lnTo>
                  <a:pt x="6566326" y="222456"/>
                </a:lnTo>
                <a:lnTo>
                  <a:pt x="6620377" y="235168"/>
                </a:lnTo>
                <a:lnTo>
                  <a:pt x="6673999" y="248199"/>
                </a:lnTo>
                <a:lnTo>
                  <a:pt x="6727187" y="261546"/>
                </a:lnTo>
                <a:lnTo>
                  <a:pt x="6779934" y="275207"/>
                </a:lnTo>
                <a:lnTo>
                  <a:pt x="6832235" y="289179"/>
                </a:lnTo>
                <a:lnTo>
                  <a:pt x="6884083" y="303459"/>
                </a:lnTo>
                <a:lnTo>
                  <a:pt x="6935471" y="318044"/>
                </a:lnTo>
                <a:lnTo>
                  <a:pt x="6986395" y="332932"/>
                </a:lnTo>
                <a:lnTo>
                  <a:pt x="7036848" y="348120"/>
                </a:lnTo>
                <a:lnTo>
                  <a:pt x="7086823" y="363604"/>
                </a:lnTo>
                <a:lnTo>
                  <a:pt x="7136315" y="379383"/>
                </a:lnTo>
                <a:lnTo>
                  <a:pt x="7185317" y="395454"/>
                </a:lnTo>
                <a:lnTo>
                  <a:pt x="7233824" y="411813"/>
                </a:lnTo>
                <a:lnTo>
                  <a:pt x="7281829" y="428458"/>
                </a:lnTo>
                <a:lnTo>
                  <a:pt x="7329326" y="445386"/>
                </a:lnTo>
                <a:lnTo>
                  <a:pt x="7376310" y="462594"/>
                </a:lnTo>
                <a:lnTo>
                  <a:pt x="7422773" y="480080"/>
                </a:lnTo>
                <a:lnTo>
                  <a:pt x="7468710" y="497841"/>
                </a:lnTo>
                <a:lnTo>
                  <a:pt x="7514114" y="515874"/>
                </a:lnTo>
                <a:lnTo>
                  <a:pt x="7558980" y="534176"/>
                </a:lnTo>
                <a:lnTo>
                  <a:pt x="7603302" y="552745"/>
                </a:lnTo>
                <a:lnTo>
                  <a:pt x="7647073" y="571577"/>
                </a:lnTo>
                <a:lnTo>
                  <a:pt x="7690287" y="590670"/>
                </a:lnTo>
                <a:lnTo>
                  <a:pt x="7732939" y="610022"/>
                </a:lnTo>
                <a:lnTo>
                  <a:pt x="7775021" y="629628"/>
                </a:lnTo>
                <a:lnTo>
                  <a:pt x="7816528" y="649488"/>
                </a:lnTo>
                <a:lnTo>
                  <a:pt x="7857454" y="669597"/>
                </a:lnTo>
                <a:lnTo>
                  <a:pt x="7897793" y="689953"/>
                </a:lnTo>
                <a:lnTo>
                  <a:pt x="7937538" y="710554"/>
                </a:lnTo>
                <a:lnTo>
                  <a:pt x="7976683" y="731396"/>
                </a:lnTo>
                <a:lnTo>
                  <a:pt x="8015223" y="752477"/>
                </a:lnTo>
                <a:lnTo>
                  <a:pt x="8053151" y="773794"/>
                </a:lnTo>
                <a:lnTo>
                  <a:pt x="8090461" y="795344"/>
                </a:lnTo>
                <a:lnTo>
                  <a:pt x="8127148" y="817125"/>
                </a:lnTo>
                <a:lnTo>
                  <a:pt x="8163203" y="839133"/>
                </a:lnTo>
                <a:lnTo>
                  <a:pt x="8198623" y="861366"/>
                </a:lnTo>
                <a:lnTo>
                  <a:pt x="8233400" y="883821"/>
                </a:lnTo>
                <a:lnTo>
                  <a:pt x="8267529" y="906495"/>
                </a:lnTo>
                <a:lnTo>
                  <a:pt x="8301003" y="929386"/>
                </a:lnTo>
                <a:lnTo>
                  <a:pt x="8333817" y="952491"/>
                </a:lnTo>
                <a:lnTo>
                  <a:pt x="8365963" y="975807"/>
                </a:lnTo>
                <a:lnTo>
                  <a:pt x="8397437" y="999331"/>
                </a:lnTo>
                <a:lnTo>
                  <a:pt x="8428231" y="1023060"/>
                </a:lnTo>
                <a:lnTo>
                  <a:pt x="8458340" y="1046992"/>
                </a:lnTo>
                <a:lnTo>
                  <a:pt x="8516479" y="1095453"/>
                </a:lnTo>
                <a:lnTo>
                  <a:pt x="8571803" y="1144692"/>
                </a:lnTo>
                <a:lnTo>
                  <a:pt x="8624264" y="1194685"/>
                </a:lnTo>
                <a:lnTo>
                  <a:pt x="8673813" y="1245412"/>
                </a:lnTo>
                <a:lnTo>
                  <a:pt x="8720402" y="1296850"/>
                </a:lnTo>
                <a:lnTo>
                  <a:pt x="8763980" y="1348976"/>
                </a:lnTo>
                <a:lnTo>
                  <a:pt x="8804500" y="1401768"/>
                </a:lnTo>
                <a:lnTo>
                  <a:pt x="8841911" y="1455205"/>
                </a:lnTo>
                <a:lnTo>
                  <a:pt x="8876167" y="1509263"/>
                </a:lnTo>
                <a:lnTo>
                  <a:pt x="8907216" y="1563922"/>
                </a:lnTo>
                <a:lnTo>
                  <a:pt x="8935011" y="1619158"/>
                </a:lnTo>
                <a:lnTo>
                  <a:pt x="8959503" y="1674950"/>
                </a:lnTo>
                <a:lnTo>
                  <a:pt x="8980642" y="1731275"/>
                </a:lnTo>
                <a:lnTo>
                  <a:pt x="8998380" y="1788110"/>
                </a:lnTo>
                <a:lnTo>
                  <a:pt x="9012668" y="1845435"/>
                </a:lnTo>
                <a:lnTo>
                  <a:pt x="9023457" y="1903226"/>
                </a:lnTo>
                <a:lnTo>
                  <a:pt x="9030698" y="1961462"/>
                </a:lnTo>
                <a:lnTo>
                  <a:pt x="9034342" y="2020120"/>
                </a:lnTo>
                <a:lnTo>
                  <a:pt x="9034800" y="2049601"/>
                </a:lnTo>
                <a:lnTo>
                  <a:pt x="9034342" y="2079081"/>
                </a:lnTo>
                <a:lnTo>
                  <a:pt x="9030698" y="2137739"/>
                </a:lnTo>
                <a:lnTo>
                  <a:pt x="9023457" y="2195975"/>
                </a:lnTo>
                <a:lnTo>
                  <a:pt x="9012668" y="2253766"/>
                </a:lnTo>
                <a:lnTo>
                  <a:pt x="8998380" y="2311091"/>
                </a:lnTo>
                <a:lnTo>
                  <a:pt x="8980642" y="2367926"/>
                </a:lnTo>
                <a:lnTo>
                  <a:pt x="8959503" y="2424251"/>
                </a:lnTo>
                <a:lnTo>
                  <a:pt x="8935011" y="2480043"/>
                </a:lnTo>
                <a:lnTo>
                  <a:pt x="8907216" y="2535279"/>
                </a:lnTo>
                <a:lnTo>
                  <a:pt x="8876167" y="2589937"/>
                </a:lnTo>
                <a:lnTo>
                  <a:pt x="8841911" y="2643996"/>
                </a:lnTo>
                <a:lnTo>
                  <a:pt x="8804500" y="2697433"/>
                </a:lnTo>
                <a:lnTo>
                  <a:pt x="8763980" y="2750225"/>
                </a:lnTo>
                <a:lnTo>
                  <a:pt x="8720402" y="2802351"/>
                </a:lnTo>
                <a:lnTo>
                  <a:pt x="8673813" y="2853789"/>
                </a:lnTo>
                <a:lnTo>
                  <a:pt x="8624264" y="2904516"/>
                </a:lnTo>
                <a:lnTo>
                  <a:pt x="8571803" y="2954509"/>
                </a:lnTo>
                <a:lnTo>
                  <a:pt x="8516479" y="3003748"/>
                </a:lnTo>
                <a:lnTo>
                  <a:pt x="8458340" y="3052209"/>
                </a:lnTo>
                <a:lnTo>
                  <a:pt x="8428231" y="3076141"/>
                </a:lnTo>
                <a:lnTo>
                  <a:pt x="8397437" y="3099870"/>
                </a:lnTo>
                <a:lnTo>
                  <a:pt x="8365963" y="3123394"/>
                </a:lnTo>
                <a:lnTo>
                  <a:pt x="8333817" y="3146710"/>
                </a:lnTo>
                <a:lnTo>
                  <a:pt x="8301003" y="3169815"/>
                </a:lnTo>
                <a:lnTo>
                  <a:pt x="8267529" y="3192706"/>
                </a:lnTo>
                <a:lnTo>
                  <a:pt x="8233400" y="3215380"/>
                </a:lnTo>
                <a:lnTo>
                  <a:pt x="8198623" y="3237835"/>
                </a:lnTo>
                <a:lnTo>
                  <a:pt x="8163203" y="3260068"/>
                </a:lnTo>
                <a:lnTo>
                  <a:pt x="8127148" y="3282076"/>
                </a:lnTo>
                <a:lnTo>
                  <a:pt x="8090461" y="3303857"/>
                </a:lnTo>
                <a:lnTo>
                  <a:pt x="8053151" y="3325407"/>
                </a:lnTo>
                <a:lnTo>
                  <a:pt x="8015223" y="3346724"/>
                </a:lnTo>
                <a:lnTo>
                  <a:pt x="7976683" y="3367805"/>
                </a:lnTo>
                <a:lnTo>
                  <a:pt x="7937538" y="3388647"/>
                </a:lnTo>
                <a:lnTo>
                  <a:pt x="7897793" y="3409247"/>
                </a:lnTo>
                <a:lnTo>
                  <a:pt x="7857454" y="3429604"/>
                </a:lnTo>
                <a:lnTo>
                  <a:pt x="7816528" y="3449713"/>
                </a:lnTo>
                <a:lnTo>
                  <a:pt x="7775021" y="3469573"/>
                </a:lnTo>
                <a:lnTo>
                  <a:pt x="7732939" y="3489179"/>
                </a:lnTo>
                <a:lnTo>
                  <a:pt x="7690287" y="3508531"/>
                </a:lnTo>
                <a:lnTo>
                  <a:pt x="7647073" y="3527624"/>
                </a:lnTo>
                <a:lnTo>
                  <a:pt x="7603302" y="3546456"/>
                </a:lnTo>
                <a:lnTo>
                  <a:pt x="7558980" y="3565025"/>
                </a:lnTo>
                <a:lnTo>
                  <a:pt x="7514114" y="3583327"/>
                </a:lnTo>
                <a:lnTo>
                  <a:pt x="7468710" y="3601360"/>
                </a:lnTo>
                <a:lnTo>
                  <a:pt x="7422773" y="3619121"/>
                </a:lnTo>
                <a:lnTo>
                  <a:pt x="7376310" y="3636607"/>
                </a:lnTo>
                <a:lnTo>
                  <a:pt x="7329326" y="3653815"/>
                </a:lnTo>
                <a:lnTo>
                  <a:pt x="7281829" y="3670743"/>
                </a:lnTo>
                <a:lnTo>
                  <a:pt x="7233824" y="3687388"/>
                </a:lnTo>
                <a:lnTo>
                  <a:pt x="7185317" y="3703747"/>
                </a:lnTo>
                <a:lnTo>
                  <a:pt x="7136315" y="3719818"/>
                </a:lnTo>
                <a:lnTo>
                  <a:pt x="7086823" y="3735597"/>
                </a:lnTo>
                <a:lnTo>
                  <a:pt x="7036848" y="3751081"/>
                </a:lnTo>
                <a:lnTo>
                  <a:pt x="6986395" y="3766269"/>
                </a:lnTo>
                <a:lnTo>
                  <a:pt x="6935471" y="3781157"/>
                </a:lnTo>
                <a:lnTo>
                  <a:pt x="6884083" y="3795742"/>
                </a:lnTo>
                <a:lnTo>
                  <a:pt x="6832235" y="3810022"/>
                </a:lnTo>
                <a:lnTo>
                  <a:pt x="6779934" y="3823994"/>
                </a:lnTo>
                <a:lnTo>
                  <a:pt x="6727187" y="3837655"/>
                </a:lnTo>
                <a:lnTo>
                  <a:pt x="6673999" y="3851002"/>
                </a:lnTo>
                <a:lnTo>
                  <a:pt x="6620377" y="3864033"/>
                </a:lnTo>
                <a:lnTo>
                  <a:pt x="6566326" y="3876745"/>
                </a:lnTo>
                <a:lnTo>
                  <a:pt x="6511854" y="3889134"/>
                </a:lnTo>
                <a:lnTo>
                  <a:pt x="6456965" y="3901199"/>
                </a:lnTo>
                <a:lnTo>
                  <a:pt x="6401666" y="3912936"/>
                </a:lnTo>
                <a:lnTo>
                  <a:pt x="6345963" y="3924344"/>
                </a:lnTo>
                <a:lnTo>
                  <a:pt x="6289862" y="3935418"/>
                </a:lnTo>
                <a:lnTo>
                  <a:pt x="6233370" y="3946156"/>
                </a:lnTo>
                <a:lnTo>
                  <a:pt x="6176492" y="3956555"/>
                </a:lnTo>
                <a:lnTo>
                  <a:pt x="6119235" y="3966613"/>
                </a:lnTo>
                <a:lnTo>
                  <a:pt x="6061604" y="3976327"/>
                </a:lnTo>
                <a:lnTo>
                  <a:pt x="6003606" y="3985694"/>
                </a:lnTo>
                <a:lnTo>
                  <a:pt x="5945247" y="3994712"/>
                </a:lnTo>
                <a:lnTo>
                  <a:pt x="5886533" y="4003376"/>
                </a:lnTo>
                <a:lnTo>
                  <a:pt x="5827471" y="4011686"/>
                </a:lnTo>
                <a:lnTo>
                  <a:pt x="5768065" y="4019637"/>
                </a:lnTo>
                <a:lnTo>
                  <a:pt x="5708323" y="4027228"/>
                </a:lnTo>
                <a:lnTo>
                  <a:pt x="5648251" y="4034455"/>
                </a:lnTo>
                <a:lnTo>
                  <a:pt x="5587854" y="4041315"/>
                </a:lnTo>
                <a:lnTo>
                  <a:pt x="5527139" y="4047807"/>
                </a:lnTo>
                <a:lnTo>
                  <a:pt x="5466111" y="4053926"/>
                </a:lnTo>
                <a:lnTo>
                  <a:pt x="5404778" y="4059671"/>
                </a:lnTo>
                <a:lnTo>
                  <a:pt x="5343144" y="4065039"/>
                </a:lnTo>
                <a:lnTo>
                  <a:pt x="5281217" y="4070026"/>
                </a:lnTo>
                <a:lnTo>
                  <a:pt x="5219002" y="4074630"/>
                </a:lnTo>
                <a:lnTo>
                  <a:pt x="5156506" y="4078848"/>
                </a:lnTo>
                <a:lnTo>
                  <a:pt x="5093734" y="4082678"/>
                </a:lnTo>
                <a:lnTo>
                  <a:pt x="5030693" y="4086116"/>
                </a:lnTo>
                <a:lnTo>
                  <a:pt x="4967388" y="4089160"/>
                </a:lnTo>
                <a:lnTo>
                  <a:pt x="4903826" y="4091808"/>
                </a:lnTo>
                <a:lnTo>
                  <a:pt x="4840014" y="4094055"/>
                </a:lnTo>
                <a:lnTo>
                  <a:pt x="4775956" y="4095901"/>
                </a:lnTo>
                <a:lnTo>
                  <a:pt x="4711660" y="4097341"/>
                </a:lnTo>
                <a:lnTo>
                  <a:pt x="4647131" y="4098373"/>
                </a:lnTo>
                <a:lnTo>
                  <a:pt x="4582376" y="4098994"/>
                </a:lnTo>
                <a:lnTo>
                  <a:pt x="4517400" y="4099202"/>
                </a:lnTo>
                <a:lnTo>
                  <a:pt x="4452424" y="4098994"/>
                </a:lnTo>
                <a:lnTo>
                  <a:pt x="4387668" y="4098373"/>
                </a:lnTo>
                <a:lnTo>
                  <a:pt x="4323139" y="4097341"/>
                </a:lnTo>
                <a:lnTo>
                  <a:pt x="4258843" y="4095901"/>
                </a:lnTo>
                <a:lnTo>
                  <a:pt x="4194785" y="4094055"/>
                </a:lnTo>
                <a:lnTo>
                  <a:pt x="4130973" y="4091808"/>
                </a:lnTo>
                <a:lnTo>
                  <a:pt x="4067411" y="4089160"/>
                </a:lnTo>
                <a:lnTo>
                  <a:pt x="4004107" y="4086116"/>
                </a:lnTo>
                <a:lnTo>
                  <a:pt x="3941065" y="4082678"/>
                </a:lnTo>
                <a:lnTo>
                  <a:pt x="3878293" y="4078848"/>
                </a:lnTo>
                <a:lnTo>
                  <a:pt x="3815797" y="4074630"/>
                </a:lnTo>
                <a:lnTo>
                  <a:pt x="3753582" y="4070026"/>
                </a:lnTo>
                <a:lnTo>
                  <a:pt x="3691655" y="4065039"/>
                </a:lnTo>
                <a:lnTo>
                  <a:pt x="3630021" y="4059671"/>
                </a:lnTo>
                <a:lnTo>
                  <a:pt x="3568688" y="4053926"/>
                </a:lnTo>
                <a:lnTo>
                  <a:pt x="3507661" y="4047807"/>
                </a:lnTo>
                <a:lnTo>
                  <a:pt x="3446945" y="4041315"/>
                </a:lnTo>
                <a:lnTo>
                  <a:pt x="3386548" y="4034455"/>
                </a:lnTo>
                <a:lnTo>
                  <a:pt x="3326476" y="4027228"/>
                </a:lnTo>
                <a:lnTo>
                  <a:pt x="3266734" y="4019637"/>
                </a:lnTo>
                <a:lnTo>
                  <a:pt x="3207328" y="4011686"/>
                </a:lnTo>
                <a:lnTo>
                  <a:pt x="3148266" y="4003376"/>
                </a:lnTo>
                <a:lnTo>
                  <a:pt x="3089552" y="3994712"/>
                </a:lnTo>
                <a:lnTo>
                  <a:pt x="3031193" y="3985694"/>
                </a:lnTo>
                <a:lnTo>
                  <a:pt x="2973195" y="3976327"/>
                </a:lnTo>
                <a:lnTo>
                  <a:pt x="2915565" y="3966613"/>
                </a:lnTo>
                <a:lnTo>
                  <a:pt x="2858307" y="3956555"/>
                </a:lnTo>
                <a:lnTo>
                  <a:pt x="2801429" y="3946156"/>
                </a:lnTo>
                <a:lnTo>
                  <a:pt x="2744937" y="3935418"/>
                </a:lnTo>
                <a:lnTo>
                  <a:pt x="2688836" y="3924344"/>
                </a:lnTo>
                <a:lnTo>
                  <a:pt x="2633134" y="3912936"/>
                </a:lnTo>
                <a:lnTo>
                  <a:pt x="2577835" y="3901199"/>
                </a:lnTo>
                <a:lnTo>
                  <a:pt x="2522946" y="3889134"/>
                </a:lnTo>
                <a:lnTo>
                  <a:pt x="2468473" y="3876745"/>
                </a:lnTo>
                <a:lnTo>
                  <a:pt x="2414422" y="3864033"/>
                </a:lnTo>
                <a:lnTo>
                  <a:pt x="2360800" y="3851002"/>
                </a:lnTo>
                <a:lnTo>
                  <a:pt x="2307612" y="3837655"/>
                </a:lnTo>
                <a:lnTo>
                  <a:pt x="2254865" y="3823994"/>
                </a:lnTo>
                <a:lnTo>
                  <a:pt x="2202564" y="3810022"/>
                </a:lnTo>
                <a:lnTo>
                  <a:pt x="2150717" y="3795742"/>
                </a:lnTo>
                <a:lnTo>
                  <a:pt x="2099328" y="3781157"/>
                </a:lnTo>
                <a:lnTo>
                  <a:pt x="2048404" y="3766269"/>
                </a:lnTo>
                <a:lnTo>
                  <a:pt x="1997951" y="3751081"/>
                </a:lnTo>
                <a:lnTo>
                  <a:pt x="1947976" y="3735597"/>
                </a:lnTo>
                <a:lnTo>
                  <a:pt x="1898484" y="3719818"/>
                </a:lnTo>
                <a:lnTo>
                  <a:pt x="1849482" y="3703747"/>
                </a:lnTo>
                <a:lnTo>
                  <a:pt x="1800975" y="3687388"/>
                </a:lnTo>
                <a:lnTo>
                  <a:pt x="1752970" y="3670743"/>
                </a:lnTo>
                <a:lnTo>
                  <a:pt x="1705473" y="3653815"/>
                </a:lnTo>
                <a:lnTo>
                  <a:pt x="1658490" y="3636607"/>
                </a:lnTo>
                <a:lnTo>
                  <a:pt x="1612026" y="3619121"/>
                </a:lnTo>
                <a:lnTo>
                  <a:pt x="1566089" y="3601360"/>
                </a:lnTo>
                <a:lnTo>
                  <a:pt x="1520685" y="3583327"/>
                </a:lnTo>
                <a:lnTo>
                  <a:pt x="1475819" y="3565025"/>
                </a:lnTo>
                <a:lnTo>
                  <a:pt x="1431497" y="3546456"/>
                </a:lnTo>
                <a:lnTo>
                  <a:pt x="1387726" y="3527624"/>
                </a:lnTo>
                <a:lnTo>
                  <a:pt x="1344512" y="3508531"/>
                </a:lnTo>
                <a:lnTo>
                  <a:pt x="1301860" y="3489179"/>
                </a:lnTo>
                <a:lnTo>
                  <a:pt x="1259778" y="3469573"/>
                </a:lnTo>
                <a:lnTo>
                  <a:pt x="1218271" y="3449713"/>
                </a:lnTo>
                <a:lnTo>
                  <a:pt x="1177345" y="3429604"/>
                </a:lnTo>
                <a:lnTo>
                  <a:pt x="1137006" y="3409247"/>
                </a:lnTo>
                <a:lnTo>
                  <a:pt x="1097261" y="3388647"/>
                </a:lnTo>
                <a:lnTo>
                  <a:pt x="1058116" y="3367805"/>
                </a:lnTo>
                <a:lnTo>
                  <a:pt x="1019576" y="3346724"/>
                </a:lnTo>
                <a:lnTo>
                  <a:pt x="981648" y="3325407"/>
                </a:lnTo>
                <a:lnTo>
                  <a:pt x="944338" y="3303857"/>
                </a:lnTo>
                <a:lnTo>
                  <a:pt x="907652" y="3282076"/>
                </a:lnTo>
                <a:lnTo>
                  <a:pt x="871596" y="3260068"/>
                </a:lnTo>
                <a:lnTo>
                  <a:pt x="836176" y="3237835"/>
                </a:lnTo>
                <a:lnTo>
                  <a:pt x="801399" y="3215380"/>
                </a:lnTo>
                <a:lnTo>
                  <a:pt x="767270" y="3192706"/>
                </a:lnTo>
                <a:lnTo>
                  <a:pt x="733796" y="3169815"/>
                </a:lnTo>
                <a:lnTo>
                  <a:pt x="700983" y="3146710"/>
                </a:lnTo>
                <a:lnTo>
                  <a:pt x="668836" y="3123394"/>
                </a:lnTo>
                <a:lnTo>
                  <a:pt x="637363" y="3099870"/>
                </a:lnTo>
                <a:lnTo>
                  <a:pt x="606568" y="3076141"/>
                </a:lnTo>
                <a:lnTo>
                  <a:pt x="576459" y="3052209"/>
                </a:lnTo>
                <a:lnTo>
                  <a:pt x="518320" y="3003748"/>
                </a:lnTo>
                <a:lnTo>
                  <a:pt x="462996" y="2954509"/>
                </a:lnTo>
                <a:lnTo>
                  <a:pt x="410535" y="2904516"/>
                </a:lnTo>
                <a:lnTo>
                  <a:pt x="360986" y="2853789"/>
                </a:lnTo>
                <a:lnTo>
                  <a:pt x="314397" y="2802351"/>
                </a:lnTo>
                <a:lnTo>
                  <a:pt x="270819" y="2750225"/>
                </a:lnTo>
                <a:lnTo>
                  <a:pt x="230300" y="2697433"/>
                </a:lnTo>
                <a:lnTo>
                  <a:pt x="192888" y="2643996"/>
                </a:lnTo>
                <a:lnTo>
                  <a:pt x="158633" y="2589937"/>
                </a:lnTo>
                <a:lnTo>
                  <a:pt x="127583" y="2535279"/>
                </a:lnTo>
                <a:lnTo>
                  <a:pt x="99788" y="2480043"/>
                </a:lnTo>
                <a:lnTo>
                  <a:pt x="75296" y="2424251"/>
                </a:lnTo>
                <a:lnTo>
                  <a:pt x="54157" y="2367926"/>
                </a:lnTo>
                <a:lnTo>
                  <a:pt x="36419" y="2311091"/>
                </a:lnTo>
                <a:lnTo>
                  <a:pt x="22131" y="2253766"/>
                </a:lnTo>
                <a:lnTo>
                  <a:pt x="11342" y="2195975"/>
                </a:lnTo>
                <a:lnTo>
                  <a:pt x="4101" y="2137739"/>
                </a:lnTo>
                <a:lnTo>
                  <a:pt x="457" y="2079081"/>
                </a:lnTo>
                <a:lnTo>
                  <a:pt x="0" y="2049601"/>
                </a:lnTo>
                <a:close/>
              </a:path>
            </a:pathLst>
          </a:custGeom>
          <a:noFill/>
          <a:ln cap="flat" cmpd="sng" w="57150">
            <a:solidFill>
              <a:srgbClr val="D3E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5017008" y="2633472"/>
            <a:ext cx="2157984" cy="14721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697991" y="2569464"/>
            <a:ext cx="2161032" cy="6248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741146" y="2591939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50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0"/>
                </a:lnTo>
                <a:lnTo>
                  <a:pt x="7021" y="54571"/>
                </a:lnTo>
                <a:lnTo>
                  <a:pt x="0" y="89352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0"/>
                </a:lnTo>
                <a:lnTo>
                  <a:pt x="54572" y="529079"/>
                </a:lnTo>
                <a:lnTo>
                  <a:pt x="89352" y="536101"/>
                </a:lnTo>
                <a:lnTo>
                  <a:pt x="1983350" y="536101"/>
                </a:lnTo>
                <a:lnTo>
                  <a:pt x="2018130" y="529079"/>
                </a:lnTo>
                <a:lnTo>
                  <a:pt x="2046532" y="509930"/>
                </a:lnTo>
                <a:lnTo>
                  <a:pt x="2065681" y="481529"/>
                </a:lnTo>
                <a:lnTo>
                  <a:pt x="2072703" y="446749"/>
                </a:lnTo>
                <a:lnTo>
                  <a:pt x="2072703" y="89352"/>
                </a:lnTo>
                <a:lnTo>
                  <a:pt x="2065681" y="54571"/>
                </a:lnTo>
                <a:lnTo>
                  <a:pt x="2046532" y="26170"/>
                </a:lnTo>
                <a:lnTo>
                  <a:pt x="2018130" y="7021"/>
                </a:lnTo>
                <a:lnTo>
                  <a:pt x="198335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741146" y="2591939"/>
            <a:ext cx="2073275" cy="536575"/>
          </a:xfrm>
          <a:custGeom>
            <a:rect b="b" l="l" r="r" t="t"/>
            <a:pathLst>
              <a:path extrusionOk="0" h="536575" w="2073275">
                <a:moveTo>
                  <a:pt x="0" y="89352"/>
                </a:moveTo>
                <a:lnTo>
                  <a:pt x="7021" y="54572"/>
                </a:lnTo>
                <a:lnTo>
                  <a:pt x="26170" y="26170"/>
                </a:lnTo>
                <a:lnTo>
                  <a:pt x="54572" y="7021"/>
                </a:lnTo>
                <a:lnTo>
                  <a:pt x="89352" y="0"/>
                </a:lnTo>
                <a:lnTo>
                  <a:pt x="1983351" y="0"/>
                </a:lnTo>
                <a:lnTo>
                  <a:pt x="2018130" y="7021"/>
                </a:lnTo>
                <a:lnTo>
                  <a:pt x="2046532" y="26170"/>
                </a:lnTo>
                <a:lnTo>
                  <a:pt x="2065681" y="54572"/>
                </a:lnTo>
                <a:lnTo>
                  <a:pt x="2072703" y="89352"/>
                </a:lnTo>
                <a:lnTo>
                  <a:pt x="2072703" y="446749"/>
                </a:lnTo>
                <a:lnTo>
                  <a:pt x="2065681" y="481529"/>
                </a:lnTo>
                <a:lnTo>
                  <a:pt x="2046532" y="509931"/>
                </a:lnTo>
                <a:lnTo>
                  <a:pt x="2018130" y="529080"/>
                </a:lnTo>
                <a:lnTo>
                  <a:pt x="1983351" y="536102"/>
                </a:lnTo>
                <a:lnTo>
                  <a:pt x="89352" y="536102"/>
                </a:lnTo>
                <a:lnTo>
                  <a:pt x="54572" y="529080"/>
                </a:lnTo>
                <a:lnTo>
                  <a:pt x="26170" y="509931"/>
                </a:lnTo>
                <a:lnTo>
                  <a:pt x="7021" y="481529"/>
                </a:lnTo>
                <a:lnTo>
                  <a:pt x="0" y="446749"/>
                </a:lnTo>
                <a:lnTo>
                  <a:pt x="0" y="89352"/>
                </a:lnTo>
                <a:close/>
              </a:path>
            </a:pathLst>
          </a:custGeom>
          <a:noFill/>
          <a:ln cap="flat" cmpd="sng" w="9525">
            <a:solidFill>
              <a:srgbClr val="DDD9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1009147" y="2725420"/>
            <a:ext cx="153733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Road Regulation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2901695" y="1423416"/>
            <a:ext cx="2151887" cy="5821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2940061" y="1441372"/>
            <a:ext cx="2073275" cy="501015"/>
          </a:xfrm>
          <a:custGeom>
            <a:rect b="b" l="l" r="r" t="t"/>
            <a:pathLst>
              <a:path extrusionOk="0" h="501014" w="2073275">
                <a:moveTo>
                  <a:pt x="1989250" y="0"/>
                </a:moveTo>
                <a:lnTo>
                  <a:pt x="83452" y="0"/>
                </a:lnTo>
                <a:lnTo>
                  <a:pt x="50969" y="6557"/>
                </a:lnTo>
                <a:lnTo>
                  <a:pt x="24442" y="24442"/>
                </a:lnTo>
                <a:lnTo>
                  <a:pt x="6558" y="50968"/>
                </a:lnTo>
                <a:lnTo>
                  <a:pt x="0" y="83451"/>
                </a:lnTo>
                <a:lnTo>
                  <a:pt x="0" y="417248"/>
                </a:lnTo>
                <a:lnTo>
                  <a:pt x="6558" y="449731"/>
                </a:lnTo>
                <a:lnTo>
                  <a:pt x="24442" y="476257"/>
                </a:lnTo>
                <a:lnTo>
                  <a:pt x="50969" y="494142"/>
                </a:lnTo>
                <a:lnTo>
                  <a:pt x="83452" y="500700"/>
                </a:lnTo>
                <a:lnTo>
                  <a:pt x="1989250" y="500700"/>
                </a:lnTo>
                <a:lnTo>
                  <a:pt x="2021733" y="494142"/>
                </a:lnTo>
                <a:lnTo>
                  <a:pt x="2048259" y="476257"/>
                </a:lnTo>
                <a:lnTo>
                  <a:pt x="2066144" y="449731"/>
                </a:lnTo>
                <a:lnTo>
                  <a:pt x="2072702" y="417248"/>
                </a:lnTo>
                <a:lnTo>
                  <a:pt x="2072702" y="83451"/>
                </a:lnTo>
                <a:lnTo>
                  <a:pt x="2066144" y="50968"/>
                </a:lnTo>
                <a:lnTo>
                  <a:pt x="2048259" y="24442"/>
                </a:lnTo>
                <a:lnTo>
                  <a:pt x="2021733" y="6557"/>
                </a:lnTo>
                <a:lnTo>
                  <a:pt x="1989250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3517625" y="1558035"/>
            <a:ext cx="91821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Insurance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704087" y="3255264"/>
            <a:ext cx="2161032" cy="6248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747960" y="3276907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48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0"/>
                </a:lnTo>
                <a:lnTo>
                  <a:pt x="7021" y="54571"/>
                </a:lnTo>
                <a:lnTo>
                  <a:pt x="0" y="89352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1"/>
                </a:lnTo>
                <a:lnTo>
                  <a:pt x="54572" y="529080"/>
                </a:lnTo>
                <a:lnTo>
                  <a:pt x="89352" y="536102"/>
                </a:lnTo>
                <a:lnTo>
                  <a:pt x="1983348" y="536102"/>
                </a:lnTo>
                <a:lnTo>
                  <a:pt x="2018129" y="529080"/>
                </a:lnTo>
                <a:lnTo>
                  <a:pt x="2046531" y="509931"/>
                </a:lnTo>
                <a:lnTo>
                  <a:pt x="2065680" y="481529"/>
                </a:lnTo>
                <a:lnTo>
                  <a:pt x="2072702" y="446749"/>
                </a:lnTo>
                <a:lnTo>
                  <a:pt x="2072702" y="89352"/>
                </a:lnTo>
                <a:lnTo>
                  <a:pt x="2065680" y="54571"/>
                </a:lnTo>
                <a:lnTo>
                  <a:pt x="2046531" y="26170"/>
                </a:lnTo>
                <a:lnTo>
                  <a:pt x="2018129" y="7021"/>
                </a:lnTo>
                <a:lnTo>
                  <a:pt x="198334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747960" y="3276907"/>
            <a:ext cx="2073275" cy="536575"/>
          </a:xfrm>
          <a:custGeom>
            <a:rect b="b" l="l" r="r" t="t"/>
            <a:pathLst>
              <a:path extrusionOk="0" h="536575" w="2073275">
                <a:moveTo>
                  <a:pt x="0" y="89352"/>
                </a:moveTo>
                <a:lnTo>
                  <a:pt x="7021" y="54572"/>
                </a:lnTo>
                <a:lnTo>
                  <a:pt x="26170" y="26170"/>
                </a:lnTo>
                <a:lnTo>
                  <a:pt x="54572" y="7021"/>
                </a:lnTo>
                <a:lnTo>
                  <a:pt x="89352" y="0"/>
                </a:lnTo>
                <a:lnTo>
                  <a:pt x="1983349" y="0"/>
                </a:lnTo>
                <a:lnTo>
                  <a:pt x="2018129" y="7021"/>
                </a:lnTo>
                <a:lnTo>
                  <a:pt x="2046531" y="26170"/>
                </a:lnTo>
                <a:lnTo>
                  <a:pt x="2065680" y="54572"/>
                </a:lnTo>
                <a:lnTo>
                  <a:pt x="2072702" y="89352"/>
                </a:lnTo>
                <a:lnTo>
                  <a:pt x="2072702" y="446750"/>
                </a:lnTo>
                <a:lnTo>
                  <a:pt x="2065680" y="481530"/>
                </a:lnTo>
                <a:lnTo>
                  <a:pt x="2046531" y="509932"/>
                </a:lnTo>
                <a:lnTo>
                  <a:pt x="2018129" y="529081"/>
                </a:lnTo>
                <a:lnTo>
                  <a:pt x="1983349" y="536103"/>
                </a:lnTo>
                <a:lnTo>
                  <a:pt x="89352" y="536103"/>
                </a:lnTo>
                <a:lnTo>
                  <a:pt x="54572" y="529081"/>
                </a:lnTo>
                <a:lnTo>
                  <a:pt x="26170" y="509932"/>
                </a:lnTo>
                <a:lnTo>
                  <a:pt x="7021" y="481530"/>
                </a:lnTo>
                <a:lnTo>
                  <a:pt x="0" y="446750"/>
                </a:lnTo>
                <a:lnTo>
                  <a:pt x="0" y="89352"/>
                </a:lnTo>
                <a:close/>
              </a:path>
            </a:pathLst>
          </a:custGeom>
          <a:noFill/>
          <a:ln cap="flat" cmpd="sng" w="9525">
            <a:solidFill>
              <a:srgbClr val="DDD9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9296400" y="3240023"/>
            <a:ext cx="2151888" cy="6156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9335419" y="3256447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50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0"/>
                </a:lnTo>
                <a:lnTo>
                  <a:pt x="7021" y="54571"/>
                </a:lnTo>
                <a:lnTo>
                  <a:pt x="0" y="89352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1"/>
                </a:lnTo>
                <a:lnTo>
                  <a:pt x="54572" y="529080"/>
                </a:lnTo>
                <a:lnTo>
                  <a:pt x="89352" y="536102"/>
                </a:lnTo>
                <a:lnTo>
                  <a:pt x="1983350" y="536102"/>
                </a:lnTo>
                <a:lnTo>
                  <a:pt x="2018129" y="529080"/>
                </a:lnTo>
                <a:lnTo>
                  <a:pt x="2046531" y="509931"/>
                </a:lnTo>
                <a:lnTo>
                  <a:pt x="2065680" y="481529"/>
                </a:lnTo>
                <a:lnTo>
                  <a:pt x="2072702" y="446749"/>
                </a:lnTo>
                <a:lnTo>
                  <a:pt x="2072702" y="89352"/>
                </a:lnTo>
                <a:lnTo>
                  <a:pt x="2065680" y="54571"/>
                </a:lnTo>
                <a:lnTo>
                  <a:pt x="2046531" y="26170"/>
                </a:lnTo>
                <a:lnTo>
                  <a:pt x="2018129" y="7021"/>
                </a:lnTo>
                <a:lnTo>
                  <a:pt x="1983350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9788363" y="3267964"/>
            <a:ext cx="1167130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35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ECU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manufacture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9290304" y="2593848"/>
            <a:ext cx="2151888" cy="6156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9330734" y="2609825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48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0"/>
                </a:lnTo>
                <a:lnTo>
                  <a:pt x="7021" y="54572"/>
                </a:lnTo>
                <a:lnTo>
                  <a:pt x="0" y="89352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1"/>
                </a:lnTo>
                <a:lnTo>
                  <a:pt x="54572" y="529080"/>
                </a:lnTo>
                <a:lnTo>
                  <a:pt x="89352" y="536102"/>
                </a:lnTo>
                <a:lnTo>
                  <a:pt x="1983348" y="536102"/>
                </a:lnTo>
                <a:lnTo>
                  <a:pt x="2018129" y="529080"/>
                </a:lnTo>
                <a:lnTo>
                  <a:pt x="2046531" y="509931"/>
                </a:lnTo>
                <a:lnTo>
                  <a:pt x="2065680" y="481529"/>
                </a:lnTo>
                <a:lnTo>
                  <a:pt x="2072702" y="446749"/>
                </a:lnTo>
                <a:lnTo>
                  <a:pt x="2072702" y="89352"/>
                </a:lnTo>
                <a:lnTo>
                  <a:pt x="2065680" y="54572"/>
                </a:lnTo>
                <a:lnTo>
                  <a:pt x="2046531" y="26170"/>
                </a:lnTo>
                <a:lnTo>
                  <a:pt x="2018129" y="7021"/>
                </a:lnTo>
                <a:lnTo>
                  <a:pt x="1983348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9649535" y="2743708"/>
            <a:ext cx="143573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 / Silicon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2940061" y="5344890"/>
            <a:ext cx="2073275" cy="535305"/>
          </a:xfrm>
          <a:custGeom>
            <a:rect b="b" l="l" r="r" t="t"/>
            <a:pathLst>
              <a:path extrusionOk="0" h="535304" w="2073275">
                <a:moveTo>
                  <a:pt x="1983499" y="0"/>
                </a:moveTo>
                <a:lnTo>
                  <a:pt x="89203" y="0"/>
                </a:lnTo>
                <a:lnTo>
                  <a:pt x="54481" y="7010"/>
                </a:lnTo>
                <a:lnTo>
                  <a:pt x="26127" y="26126"/>
                </a:lnTo>
                <a:lnTo>
                  <a:pt x="7010" y="54480"/>
                </a:lnTo>
                <a:lnTo>
                  <a:pt x="0" y="89202"/>
                </a:lnTo>
                <a:lnTo>
                  <a:pt x="0" y="445997"/>
                </a:lnTo>
                <a:lnTo>
                  <a:pt x="7010" y="480719"/>
                </a:lnTo>
                <a:lnTo>
                  <a:pt x="26127" y="509073"/>
                </a:lnTo>
                <a:lnTo>
                  <a:pt x="54481" y="528190"/>
                </a:lnTo>
                <a:lnTo>
                  <a:pt x="89203" y="535200"/>
                </a:lnTo>
                <a:lnTo>
                  <a:pt x="1983499" y="535200"/>
                </a:lnTo>
                <a:lnTo>
                  <a:pt x="2018221" y="528190"/>
                </a:lnTo>
                <a:lnTo>
                  <a:pt x="2046575" y="509073"/>
                </a:lnTo>
                <a:lnTo>
                  <a:pt x="2065692" y="480719"/>
                </a:lnTo>
                <a:lnTo>
                  <a:pt x="2072702" y="445997"/>
                </a:lnTo>
                <a:lnTo>
                  <a:pt x="2072702" y="89202"/>
                </a:lnTo>
                <a:lnTo>
                  <a:pt x="2065692" y="54480"/>
                </a:lnTo>
                <a:lnTo>
                  <a:pt x="2046575" y="26126"/>
                </a:lnTo>
                <a:lnTo>
                  <a:pt x="2018221" y="7010"/>
                </a:lnTo>
                <a:lnTo>
                  <a:pt x="1983499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3531119" y="5355844"/>
            <a:ext cx="890269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52069" lvl="0" marL="12700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Apps on  Autoware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5067446" y="5344890"/>
            <a:ext cx="2073275" cy="535305"/>
          </a:xfrm>
          <a:custGeom>
            <a:rect b="b" l="l" r="r" t="t"/>
            <a:pathLst>
              <a:path extrusionOk="0" h="535304" w="2073275">
                <a:moveTo>
                  <a:pt x="1983497" y="0"/>
                </a:moveTo>
                <a:lnTo>
                  <a:pt x="89202" y="0"/>
                </a:lnTo>
                <a:lnTo>
                  <a:pt x="54480" y="7010"/>
                </a:lnTo>
                <a:lnTo>
                  <a:pt x="26126" y="26126"/>
                </a:lnTo>
                <a:lnTo>
                  <a:pt x="7010" y="54480"/>
                </a:lnTo>
                <a:lnTo>
                  <a:pt x="0" y="89202"/>
                </a:lnTo>
                <a:lnTo>
                  <a:pt x="0" y="445997"/>
                </a:lnTo>
                <a:lnTo>
                  <a:pt x="7010" y="480719"/>
                </a:lnTo>
                <a:lnTo>
                  <a:pt x="26126" y="509073"/>
                </a:lnTo>
                <a:lnTo>
                  <a:pt x="54480" y="528190"/>
                </a:lnTo>
                <a:lnTo>
                  <a:pt x="89202" y="535200"/>
                </a:lnTo>
                <a:lnTo>
                  <a:pt x="1983497" y="535200"/>
                </a:lnTo>
                <a:lnTo>
                  <a:pt x="2018219" y="528190"/>
                </a:lnTo>
                <a:lnTo>
                  <a:pt x="2046573" y="509073"/>
                </a:lnTo>
                <a:lnTo>
                  <a:pt x="2065690" y="480719"/>
                </a:lnTo>
                <a:lnTo>
                  <a:pt x="2072700" y="445997"/>
                </a:lnTo>
                <a:lnTo>
                  <a:pt x="2072700" y="89202"/>
                </a:lnTo>
                <a:lnTo>
                  <a:pt x="2065690" y="54480"/>
                </a:lnTo>
                <a:lnTo>
                  <a:pt x="2046573" y="26126"/>
                </a:lnTo>
                <a:lnTo>
                  <a:pt x="2018219" y="7010"/>
                </a:lnTo>
                <a:lnTo>
                  <a:pt x="1983497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1168691" y="2252979"/>
            <a:ext cx="121793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Government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287961" y="5477764"/>
            <a:ext cx="1616075" cy="705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2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MaaS Service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556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Provider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9792095" y="2252979"/>
            <a:ext cx="115125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FA0C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9296400" y="3922776"/>
            <a:ext cx="2151888" cy="61569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9335419" y="3939646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50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1"/>
                </a:lnTo>
                <a:lnTo>
                  <a:pt x="7021" y="54573"/>
                </a:lnTo>
                <a:lnTo>
                  <a:pt x="0" y="89353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1"/>
                </a:lnTo>
                <a:lnTo>
                  <a:pt x="54572" y="529080"/>
                </a:lnTo>
                <a:lnTo>
                  <a:pt x="89352" y="536102"/>
                </a:lnTo>
                <a:lnTo>
                  <a:pt x="1983350" y="536102"/>
                </a:lnTo>
                <a:lnTo>
                  <a:pt x="2018129" y="529080"/>
                </a:lnTo>
                <a:lnTo>
                  <a:pt x="2046531" y="509931"/>
                </a:lnTo>
                <a:lnTo>
                  <a:pt x="2065680" y="481529"/>
                </a:lnTo>
                <a:lnTo>
                  <a:pt x="2072702" y="446749"/>
                </a:lnTo>
                <a:lnTo>
                  <a:pt x="2072702" y="89353"/>
                </a:lnTo>
                <a:lnTo>
                  <a:pt x="2065680" y="54573"/>
                </a:lnTo>
                <a:lnTo>
                  <a:pt x="2046531" y="26171"/>
                </a:lnTo>
                <a:lnTo>
                  <a:pt x="2018129" y="7021"/>
                </a:lnTo>
                <a:lnTo>
                  <a:pt x="1983350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"/>
          <p:cNvSpPr txBox="1"/>
          <p:nvPr/>
        </p:nvSpPr>
        <p:spPr>
          <a:xfrm>
            <a:off x="9795507" y="3950716"/>
            <a:ext cx="1153160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36550" lvl="0" marL="34861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By-wire / EV  OEM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4108471" y="2532669"/>
            <a:ext cx="3770629" cy="2257425"/>
          </a:xfrm>
          <a:custGeom>
            <a:rect b="b" l="l" r="r" t="t"/>
            <a:pathLst>
              <a:path extrusionOk="0" h="2257425" w="3770629">
                <a:moveTo>
                  <a:pt x="0" y="216707"/>
                </a:moveTo>
                <a:lnTo>
                  <a:pt x="5723" y="167018"/>
                </a:lnTo>
                <a:lnTo>
                  <a:pt x="22026" y="121404"/>
                </a:lnTo>
                <a:lnTo>
                  <a:pt x="47608" y="81167"/>
                </a:lnTo>
                <a:lnTo>
                  <a:pt x="81167" y="47608"/>
                </a:lnTo>
                <a:lnTo>
                  <a:pt x="121404" y="22026"/>
                </a:lnTo>
                <a:lnTo>
                  <a:pt x="167018" y="5723"/>
                </a:lnTo>
                <a:lnTo>
                  <a:pt x="216707" y="0"/>
                </a:lnTo>
                <a:lnTo>
                  <a:pt x="3553694" y="0"/>
                </a:lnTo>
                <a:lnTo>
                  <a:pt x="3603382" y="5723"/>
                </a:lnTo>
                <a:lnTo>
                  <a:pt x="3648996" y="22026"/>
                </a:lnTo>
                <a:lnTo>
                  <a:pt x="3689233" y="47608"/>
                </a:lnTo>
                <a:lnTo>
                  <a:pt x="3722792" y="81167"/>
                </a:lnTo>
                <a:lnTo>
                  <a:pt x="3748374" y="121404"/>
                </a:lnTo>
                <a:lnTo>
                  <a:pt x="3764677" y="167018"/>
                </a:lnTo>
                <a:lnTo>
                  <a:pt x="3770401" y="216707"/>
                </a:lnTo>
                <a:lnTo>
                  <a:pt x="3770401" y="2040194"/>
                </a:lnTo>
                <a:lnTo>
                  <a:pt x="3764677" y="2089883"/>
                </a:lnTo>
                <a:lnTo>
                  <a:pt x="3748374" y="2135496"/>
                </a:lnTo>
                <a:lnTo>
                  <a:pt x="3722792" y="2175734"/>
                </a:lnTo>
                <a:lnTo>
                  <a:pt x="3689233" y="2209293"/>
                </a:lnTo>
                <a:lnTo>
                  <a:pt x="3648996" y="2234875"/>
                </a:lnTo>
                <a:lnTo>
                  <a:pt x="3603382" y="2251178"/>
                </a:lnTo>
                <a:lnTo>
                  <a:pt x="3553694" y="2256902"/>
                </a:lnTo>
                <a:lnTo>
                  <a:pt x="216707" y="2256902"/>
                </a:lnTo>
                <a:lnTo>
                  <a:pt x="167018" y="2251178"/>
                </a:lnTo>
                <a:lnTo>
                  <a:pt x="121404" y="2234875"/>
                </a:lnTo>
                <a:lnTo>
                  <a:pt x="81167" y="2209293"/>
                </a:lnTo>
                <a:lnTo>
                  <a:pt x="47608" y="2175734"/>
                </a:lnTo>
                <a:lnTo>
                  <a:pt x="22026" y="2135496"/>
                </a:lnTo>
                <a:lnTo>
                  <a:pt x="5723" y="2089883"/>
                </a:lnTo>
                <a:lnTo>
                  <a:pt x="0" y="2040194"/>
                </a:lnTo>
                <a:lnTo>
                  <a:pt x="0" y="216707"/>
                </a:lnTo>
                <a:close/>
              </a:path>
            </a:pathLst>
          </a:custGeom>
          <a:noFill/>
          <a:ln cap="flat" cmpd="sng" w="28575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7197643" y="5344890"/>
            <a:ext cx="2073275" cy="535305"/>
          </a:xfrm>
          <a:custGeom>
            <a:rect b="b" l="l" r="r" t="t"/>
            <a:pathLst>
              <a:path extrusionOk="0" h="535304" w="2073275">
                <a:moveTo>
                  <a:pt x="1983497" y="0"/>
                </a:moveTo>
                <a:lnTo>
                  <a:pt x="89202" y="0"/>
                </a:lnTo>
                <a:lnTo>
                  <a:pt x="54480" y="7010"/>
                </a:lnTo>
                <a:lnTo>
                  <a:pt x="26126" y="26126"/>
                </a:lnTo>
                <a:lnTo>
                  <a:pt x="7010" y="54480"/>
                </a:lnTo>
                <a:lnTo>
                  <a:pt x="0" y="89202"/>
                </a:lnTo>
                <a:lnTo>
                  <a:pt x="0" y="445997"/>
                </a:lnTo>
                <a:lnTo>
                  <a:pt x="7010" y="480719"/>
                </a:lnTo>
                <a:lnTo>
                  <a:pt x="26126" y="509073"/>
                </a:lnTo>
                <a:lnTo>
                  <a:pt x="54480" y="528190"/>
                </a:lnTo>
                <a:lnTo>
                  <a:pt x="89202" y="535200"/>
                </a:lnTo>
                <a:lnTo>
                  <a:pt x="1983497" y="535200"/>
                </a:lnTo>
                <a:lnTo>
                  <a:pt x="2018219" y="528190"/>
                </a:lnTo>
                <a:lnTo>
                  <a:pt x="2046573" y="509073"/>
                </a:lnTo>
                <a:lnTo>
                  <a:pt x="2065690" y="480719"/>
                </a:lnTo>
                <a:lnTo>
                  <a:pt x="2072700" y="445997"/>
                </a:lnTo>
                <a:lnTo>
                  <a:pt x="2072700" y="89202"/>
                </a:lnTo>
                <a:lnTo>
                  <a:pt x="2065690" y="54480"/>
                </a:lnTo>
                <a:lnTo>
                  <a:pt x="2046573" y="26126"/>
                </a:lnTo>
                <a:lnTo>
                  <a:pt x="2018219" y="7010"/>
                </a:lnTo>
                <a:lnTo>
                  <a:pt x="1983497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"/>
          <p:cNvSpPr txBox="1"/>
          <p:nvPr/>
        </p:nvSpPr>
        <p:spPr>
          <a:xfrm>
            <a:off x="7585499" y="5477764"/>
            <a:ext cx="129667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Service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8155077" y="2714743"/>
            <a:ext cx="851535" cy="363220"/>
          </a:xfrm>
          <a:custGeom>
            <a:rect b="b" l="l" r="r" t="t"/>
            <a:pathLst>
              <a:path extrusionOk="0" h="363219" w="851534">
                <a:moveTo>
                  <a:pt x="181350" y="0"/>
                </a:moveTo>
                <a:lnTo>
                  <a:pt x="0" y="181349"/>
                </a:lnTo>
                <a:lnTo>
                  <a:pt x="181350" y="362700"/>
                </a:lnTo>
                <a:lnTo>
                  <a:pt x="181350" y="272025"/>
                </a:lnTo>
                <a:lnTo>
                  <a:pt x="760425" y="272025"/>
                </a:lnTo>
                <a:lnTo>
                  <a:pt x="851100" y="181349"/>
                </a:lnTo>
                <a:lnTo>
                  <a:pt x="760426" y="90675"/>
                </a:lnTo>
                <a:lnTo>
                  <a:pt x="181350" y="90675"/>
                </a:lnTo>
                <a:lnTo>
                  <a:pt x="181350" y="0"/>
                </a:lnTo>
                <a:close/>
              </a:path>
              <a:path extrusionOk="0" h="363219" w="851534">
                <a:moveTo>
                  <a:pt x="760425" y="272025"/>
                </a:moveTo>
                <a:lnTo>
                  <a:pt x="669751" y="272025"/>
                </a:lnTo>
                <a:lnTo>
                  <a:pt x="669751" y="362700"/>
                </a:lnTo>
                <a:lnTo>
                  <a:pt x="760425" y="272025"/>
                </a:lnTo>
                <a:close/>
              </a:path>
              <a:path extrusionOk="0" h="363219" w="851534">
                <a:moveTo>
                  <a:pt x="669751" y="0"/>
                </a:moveTo>
                <a:lnTo>
                  <a:pt x="669751" y="90675"/>
                </a:lnTo>
                <a:lnTo>
                  <a:pt x="760426" y="90675"/>
                </a:lnTo>
                <a:lnTo>
                  <a:pt x="669751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8167725" y="3369390"/>
            <a:ext cx="851535" cy="363220"/>
          </a:xfrm>
          <a:custGeom>
            <a:rect b="b" l="l" r="r" t="t"/>
            <a:pathLst>
              <a:path extrusionOk="0" h="363220" w="851534">
                <a:moveTo>
                  <a:pt x="181350" y="0"/>
                </a:moveTo>
                <a:lnTo>
                  <a:pt x="0" y="181349"/>
                </a:lnTo>
                <a:lnTo>
                  <a:pt x="181350" y="362700"/>
                </a:lnTo>
                <a:lnTo>
                  <a:pt x="181350" y="272025"/>
                </a:lnTo>
                <a:lnTo>
                  <a:pt x="760426" y="272025"/>
                </a:lnTo>
                <a:lnTo>
                  <a:pt x="851101" y="181349"/>
                </a:lnTo>
                <a:lnTo>
                  <a:pt x="760427" y="90675"/>
                </a:lnTo>
                <a:lnTo>
                  <a:pt x="181350" y="90675"/>
                </a:lnTo>
                <a:lnTo>
                  <a:pt x="181350" y="0"/>
                </a:lnTo>
                <a:close/>
              </a:path>
              <a:path extrusionOk="0" h="363220" w="851534">
                <a:moveTo>
                  <a:pt x="760426" y="272025"/>
                </a:moveTo>
                <a:lnTo>
                  <a:pt x="669751" y="272025"/>
                </a:lnTo>
                <a:lnTo>
                  <a:pt x="669751" y="362700"/>
                </a:lnTo>
                <a:lnTo>
                  <a:pt x="760426" y="272025"/>
                </a:lnTo>
                <a:close/>
              </a:path>
              <a:path extrusionOk="0" h="363220" w="851534">
                <a:moveTo>
                  <a:pt x="669751" y="0"/>
                </a:moveTo>
                <a:lnTo>
                  <a:pt x="669751" y="90675"/>
                </a:lnTo>
                <a:lnTo>
                  <a:pt x="760427" y="90675"/>
                </a:lnTo>
                <a:lnTo>
                  <a:pt x="669751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8169125" y="4051424"/>
            <a:ext cx="851535" cy="363220"/>
          </a:xfrm>
          <a:custGeom>
            <a:rect b="b" l="l" r="r" t="t"/>
            <a:pathLst>
              <a:path extrusionOk="0" h="363220" w="851534">
                <a:moveTo>
                  <a:pt x="181350" y="0"/>
                </a:moveTo>
                <a:lnTo>
                  <a:pt x="0" y="181349"/>
                </a:lnTo>
                <a:lnTo>
                  <a:pt x="181350" y="362700"/>
                </a:lnTo>
                <a:lnTo>
                  <a:pt x="181350" y="272025"/>
                </a:lnTo>
                <a:lnTo>
                  <a:pt x="760426" y="272025"/>
                </a:lnTo>
                <a:lnTo>
                  <a:pt x="851101" y="181349"/>
                </a:lnTo>
                <a:lnTo>
                  <a:pt x="760427" y="90675"/>
                </a:lnTo>
                <a:lnTo>
                  <a:pt x="181350" y="90675"/>
                </a:lnTo>
                <a:lnTo>
                  <a:pt x="181350" y="0"/>
                </a:lnTo>
                <a:close/>
              </a:path>
              <a:path extrusionOk="0" h="363220" w="851534">
                <a:moveTo>
                  <a:pt x="760426" y="272025"/>
                </a:moveTo>
                <a:lnTo>
                  <a:pt x="669751" y="272025"/>
                </a:lnTo>
                <a:lnTo>
                  <a:pt x="669751" y="362700"/>
                </a:lnTo>
                <a:lnTo>
                  <a:pt x="760426" y="272025"/>
                </a:lnTo>
                <a:close/>
              </a:path>
              <a:path extrusionOk="0" h="363220" w="851534">
                <a:moveTo>
                  <a:pt x="669751" y="0"/>
                </a:moveTo>
                <a:lnTo>
                  <a:pt x="669751" y="90675"/>
                </a:lnTo>
                <a:lnTo>
                  <a:pt x="760427" y="90675"/>
                </a:lnTo>
                <a:lnTo>
                  <a:pt x="669751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7444298" y="4875141"/>
            <a:ext cx="233045" cy="441959"/>
          </a:xfrm>
          <a:custGeom>
            <a:rect b="b" l="l" r="r" t="t"/>
            <a:pathLst>
              <a:path extrusionOk="0" h="441960" w="233045">
                <a:moveTo>
                  <a:pt x="232799" y="325500"/>
                </a:moveTo>
                <a:lnTo>
                  <a:pt x="0" y="325500"/>
                </a:lnTo>
                <a:lnTo>
                  <a:pt x="116399" y="441901"/>
                </a:lnTo>
                <a:lnTo>
                  <a:pt x="232799" y="325500"/>
                </a:lnTo>
                <a:close/>
              </a:path>
              <a:path extrusionOk="0" h="441960" w="233045">
                <a:moveTo>
                  <a:pt x="174600" y="116400"/>
                </a:moveTo>
                <a:lnTo>
                  <a:pt x="58199" y="116400"/>
                </a:lnTo>
                <a:lnTo>
                  <a:pt x="58199" y="325500"/>
                </a:lnTo>
                <a:lnTo>
                  <a:pt x="174600" y="325500"/>
                </a:lnTo>
                <a:lnTo>
                  <a:pt x="174600" y="116400"/>
                </a:lnTo>
                <a:close/>
              </a:path>
              <a:path extrusionOk="0" h="441960" w="233045">
                <a:moveTo>
                  <a:pt x="116399" y="0"/>
                </a:moveTo>
                <a:lnTo>
                  <a:pt x="0" y="116400"/>
                </a:lnTo>
                <a:lnTo>
                  <a:pt x="232799" y="116400"/>
                </a:lnTo>
                <a:lnTo>
                  <a:pt x="116399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5987367" y="4864761"/>
            <a:ext cx="233045" cy="441959"/>
          </a:xfrm>
          <a:custGeom>
            <a:rect b="b" l="l" r="r" t="t"/>
            <a:pathLst>
              <a:path extrusionOk="0" h="441960" w="233045">
                <a:moveTo>
                  <a:pt x="232801" y="325500"/>
                </a:moveTo>
                <a:lnTo>
                  <a:pt x="0" y="325500"/>
                </a:lnTo>
                <a:lnTo>
                  <a:pt x="116400" y="441901"/>
                </a:lnTo>
                <a:lnTo>
                  <a:pt x="232801" y="325500"/>
                </a:lnTo>
                <a:close/>
              </a:path>
              <a:path extrusionOk="0" h="441960" w="233045">
                <a:moveTo>
                  <a:pt x="174600" y="116400"/>
                </a:moveTo>
                <a:lnTo>
                  <a:pt x="58200" y="116400"/>
                </a:lnTo>
                <a:lnTo>
                  <a:pt x="58200" y="325500"/>
                </a:lnTo>
                <a:lnTo>
                  <a:pt x="174600" y="325500"/>
                </a:lnTo>
                <a:lnTo>
                  <a:pt x="174600" y="116400"/>
                </a:lnTo>
                <a:close/>
              </a:path>
              <a:path extrusionOk="0" h="441960" w="233045">
                <a:moveTo>
                  <a:pt x="116400" y="0"/>
                </a:moveTo>
                <a:lnTo>
                  <a:pt x="0" y="116400"/>
                </a:lnTo>
                <a:lnTo>
                  <a:pt x="232801" y="116400"/>
                </a:lnTo>
                <a:lnTo>
                  <a:pt x="116400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4510679" y="4875141"/>
            <a:ext cx="233045" cy="441959"/>
          </a:xfrm>
          <a:custGeom>
            <a:rect b="b" l="l" r="r" t="t"/>
            <a:pathLst>
              <a:path extrusionOk="0" h="441960" w="233045">
                <a:moveTo>
                  <a:pt x="232801" y="325500"/>
                </a:moveTo>
                <a:lnTo>
                  <a:pt x="0" y="325500"/>
                </a:lnTo>
                <a:lnTo>
                  <a:pt x="116400" y="441901"/>
                </a:lnTo>
                <a:lnTo>
                  <a:pt x="232801" y="325500"/>
                </a:lnTo>
                <a:close/>
              </a:path>
              <a:path extrusionOk="0" h="441960" w="233045">
                <a:moveTo>
                  <a:pt x="174600" y="116400"/>
                </a:moveTo>
                <a:lnTo>
                  <a:pt x="58200" y="116400"/>
                </a:lnTo>
                <a:lnTo>
                  <a:pt x="58200" y="325500"/>
                </a:lnTo>
                <a:lnTo>
                  <a:pt x="174600" y="325500"/>
                </a:lnTo>
                <a:lnTo>
                  <a:pt x="174600" y="116400"/>
                </a:lnTo>
                <a:close/>
              </a:path>
              <a:path extrusionOk="0" h="441960" w="233045">
                <a:moveTo>
                  <a:pt x="116400" y="0"/>
                </a:moveTo>
                <a:lnTo>
                  <a:pt x="0" y="116400"/>
                </a:lnTo>
                <a:lnTo>
                  <a:pt x="232801" y="116400"/>
                </a:lnTo>
                <a:lnTo>
                  <a:pt x="116400" y="0"/>
                </a:lnTo>
                <a:close/>
              </a:path>
            </a:pathLst>
          </a:custGeom>
          <a:solidFill>
            <a:srgbClr val="2556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"/>
          <p:cNvSpPr txBox="1"/>
          <p:nvPr/>
        </p:nvSpPr>
        <p:spPr>
          <a:xfrm>
            <a:off x="5498656" y="1100835"/>
            <a:ext cx="135572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Infrastructure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5029200" y="1423416"/>
            <a:ext cx="2151888" cy="58216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5067446" y="1441372"/>
            <a:ext cx="2073275" cy="501015"/>
          </a:xfrm>
          <a:custGeom>
            <a:rect b="b" l="l" r="r" t="t"/>
            <a:pathLst>
              <a:path extrusionOk="0" h="501014" w="2073275">
                <a:moveTo>
                  <a:pt x="1989247" y="0"/>
                </a:moveTo>
                <a:lnTo>
                  <a:pt x="83451" y="0"/>
                </a:lnTo>
                <a:lnTo>
                  <a:pt x="50968" y="6557"/>
                </a:lnTo>
                <a:lnTo>
                  <a:pt x="24442" y="24442"/>
                </a:lnTo>
                <a:lnTo>
                  <a:pt x="6557" y="50968"/>
                </a:lnTo>
                <a:lnTo>
                  <a:pt x="0" y="83451"/>
                </a:lnTo>
                <a:lnTo>
                  <a:pt x="0" y="417248"/>
                </a:lnTo>
                <a:lnTo>
                  <a:pt x="6557" y="449731"/>
                </a:lnTo>
                <a:lnTo>
                  <a:pt x="24442" y="476257"/>
                </a:lnTo>
                <a:lnTo>
                  <a:pt x="50968" y="494142"/>
                </a:lnTo>
                <a:lnTo>
                  <a:pt x="83451" y="500700"/>
                </a:lnTo>
                <a:lnTo>
                  <a:pt x="1989247" y="500700"/>
                </a:lnTo>
                <a:lnTo>
                  <a:pt x="2021731" y="494142"/>
                </a:lnTo>
                <a:lnTo>
                  <a:pt x="2048258" y="476257"/>
                </a:lnTo>
                <a:lnTo>
                  <a:pt x="2066142" y="449731"/>
                </a:lnTo>
                <a:lnTo>
                  <a:pt x="2072700" y="417248"/>
                </a:lnTo>
                <a:lnTo>
                  <a:pt x="2072700" y="83451"/>
                </a:lnTo>
                <a:lnTo>
                  <a:pt x="2066142" y="50968"/>
                </a:lnTo>
                <a:lnTo>
                  <a:pt x="2048258" y="24442"/>
                </a:lnTo>
                <a:lnTo>
                  <a:pt x="2021731" y="6557"/>
                </a:lnTo>
                <a:lnTo>
                  <a:pt x="1989247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"/>
          <p:cNvSpPr txBox="1"/>
          <p:nvPr/>
        </p:nvSpPr>
        <p:spPr>
          <a:xfrm>
            <a:off x="5374340" y="1436115"/>
            <a:ext cx="1458595" cy="51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316230" lvl="0" marL="328295" marR="508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  LTE / 5G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7156704" y="1441703"/>
            <a:ext cx="2151888" cy="5791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7197643" y="1457608"/>
            <a:ext cx="2073275" cy="501015"/>
          </a:xfrm>
          <a:custGeom>
            <a:rect b="b" l="l" r="r" t="t"/>
            <a:pathLst>
              <a:path extrusionOk="0" h="501014" w="2073275">
                <a:moveTo>
                  <a:pt x="1989249" y="0"/>
                </a:moveTo>
                <a:lnTo>
                  <a:pt x="83451" y="0"/>
                </a:lnTo>
                <a:lnTo>
                  <a:pt x="50968" y="6557"/>
                </a:lnTo>
                <a:lnTo>
                  <a:pt x="24442" y="24442"/>
                </a:lnTo>
                <a:lnTo>
                  <a:pt x="6557" y="50968"/>
                </a:lnTo>
                <a:lnTo>
                  <a:pt x="0" y="83451"/>
                </a:lnTo>
                <a:lnTo>
                  <a:pt x="0" y="417249"/>
                </a:lnTo>
                <a:lnTo>
                  <a:pt x="6557" y="449732"/>
                </a:lnTo>
                <a:lnTo>
                  <a:pt x="24442" y="476259"/>
                </a:lnTo>
                <a:lnTo>
                  <a:pt x="50968" y="494143"/>
                </a:lnTo>
                <a:lnTo>
                  <a:pt x="83451" y="500701"/>
                </a:lnTo>
                <a:lnTo>
                  <a:pt x="1989249" y="500701"/>
                </a:lnTo>
                <a:lnTo>
                  <a:pt x="2021732" y="494143"/>
                </a:lnTo>
                <a:lnTo>
                  <a:pt x="2048258" y="476259"/>
                </a:lnTo>
                <a:lnTo>
                  <a:pt x="2066142" y="449732"/>
                </a:lnTo>
                <a:lnTo>
                  <a:pt x="2072700" y="417249"/>
                </a:lnTo>
                <a:lnTo>
                  <a:pt x="2072700" y="83451"/>
                </a:lnTo>
                <a:lnTo>
                  <a:pt x="2066142" y="50968"/>
                </a:lnTo>
                <a:lnTo>
                  <a:pt x="2048258" y="24442"/>
                </a:lnTo>
                <a:lnTo>
                  <a:pt x="2021732" y="6557"/>
                </a:lnTo>
                <a:lnTo>
                  <a:pt x="1989249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"/>
          <p:cNvSpPr txBox="1"/>
          <p:nvPr/>
        </p:nvSpPr>
        <p:spPr>
          <a:xfrm>
            <a:off x="8001425" y="1573276"/>
            <a:ext cx="46545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5987295" y="2030576"/>
            <a:ext cx="233045" cy="446405"/>
          </a:xfrm>
          <a:custGeom>
            <a:rect b="b" l="l" r="r" t="t"/>
            <a:pathLst>
              <a:path extrusionOk="0" h="446405" w="233045">
                <a:moveTo>
                  <a:pt x="232801" y="329531"/>
                </a:moveTo>
                <a:lnTo>
                  <a:pt x="0" y="329531"/>
                </a:lnTo>
                <a:lnTo>
                  <a:pt x="116400" y="445932"/>
                </a:lnTo>
                <a:lnTo>
                  <a:pt x="232801" y="329531"/>
                </a:lnTo>
                <a:close/>
              </a:path>
              <a:path extrusionOk="0" h="446405" w="233045">
                <a:moveTo>
                  <a:pt x="174600" y="116400"/>
                </a:moveTo>
                <a:lnTo>
                  <a:pt x="58200" y="116400"/>
                </a:lnTo>
                <a:lnTo>
                  <a:pt x="58200" y="329531"/>
                </a:lnTo>
                <a:lnTo>
                  <a:pt x="174600" y="329531"/>
                </a:lnTo>
                <a:lnTo>
                  <a:pt x="174600" y="116400"/>
                </a:lnTo>
                <a:close/>
              </a:path>
              <a:path extrusionOk="0" h="446405" w="233045">
                <a:moveTo>
                  <a:pt x="116400" y="0"/>
                </a:moveTo>
                <a:lnTo>
                  <a:pt x="0" y="116400"/>
                </a:lnTo>
                <a:lnTo>
                  <a:pt x="232801" y="116400"/>
                </a:lnTo>
                <a:lnTo>
                  <a:pt x="116400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7457133" y="2030576"/>
            <a:ext cx="207645" cy="441959"/>
          </a:xfrm>
          <a:custGeom>
            <a:rect b="b" l="l" r="r" t="t"/>
            <a:pathLst>
              <a:path extrusionOk="0" h="441960" w="207645">
                <a:moveTo>
                  <a:pt x="207129" y="338335"/>
                </a:moveTo>
                <a:lnTo>
                  <a:pt x="0" y="338335"/>
                </a:lnTo>
                <a:lnTo>
                  <a:pt x="103564" y="441901"/>
                </a:lnTo>
                <a:lnTo>
                  <a:pt x="207129" y="338335"/>
                </a:lnTo>
                <a:close/>
              </a:path>
              <a:path extrusionOk="0" h="441960" w="207645">
                <a:moveTo>
                  <a:pt x="155346" y="103564"/>
                </a:moveTo>
                <a:lnTo>
                  <a:pt x="51781" y="103564"/>
                </a:lnTo>
                <a:lnTo>
                  <a:pt x="51781" y="338335"/>
                </a:lnTo>
                <a:lnTo>
                  <a:pt x="155346" y="338335"/>
                </a:lnTo>
                <a:lnTo>
                  <a:pt x="155346" y="103564"/>
                </a:lnTo>
                <a:close/>
              </a:path>
              <a:path extrusionOk="0" h="441960" w="207645">
                <a:moveTo>
                  <a:pt x="103564" y="0"/>
                </a:moveTo>
                <a:lnTo>
                  <a:pt x="0" y="103564"/>
                </a:lnTo>
                <a:lnTo>
                  <a:pt x="207129" y="103564"/>
                </a:lnTo>
                <a:lnTo>
                  <a:pt x="103564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4510533" y="2047999"/>
            <a:ext cx="233045" cy="441959"/>
          </a:xfrm>
          <a:custGeom>
            <a:rect b="b" l="l" r="r" t="t"/>
            <a:pathLst>
              <a:path extrusionOk="0" h="441960" w="233045">
                <a:moveTo>
                  <a:pt x="232801" y="325500"/>
                </a:moveTo>
                <a:lnTo>
                  <a:pt x="0" y="325500"/>
                </a:lnTo>
                <a:lnTo>
                  <a:pt x="116399" y="441901"/>
                </a:lnTo>
                <a:lnTo>
                  <a:pt x="232801" y="325500"/>
                </a:lnTo>
                <a:close/>
              </a:path>
              <a:path extrusionOk="0" h="441960" w="233045">
                <a:moveTo>
                  <a:pt x="174600" y="116400"/>
                </a:moveTo>
                <a:lnTo>
                  <a:pt x="58200" y="116400"/>
                </a:lnTo>
                <a:lnTo>
                  <a:pt x="58200" y="325500"/>
                </a:lnTo>
                <a:lnTo>
                  <a:pt x="174600" y="325500"/>
                </a:lnTo>
                <a:lnTo>
                  <a:pt x="174600" y="116400"/>
                </a:lnTo>
                <a:close/>
              </a:path>
              <a:path extrusionOk="0" h="441960" w="233045">
                <a:moveTo>
                  <a:pt x="116399" y="0"/>
                </a:moveTo>
                <a:lnTo>
                  <a:pt x="0" y="116400"/>
                </a:lnTo>
                <a:lnTo>
                  <a:pt x="232801" y="116400"/>
                </a:lnTo>
                <a:lnTo>
                  <a:pt x="116399" y="0"/>
                </a:lnTo>
                <a:close/>
              </a:path>
            </a:pathLst>
          </a:custGeom>
          <a:solidFill>
            <a:srgbClr val="A7A7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704087" y="3919728"/>
            <a:ext cx="2161032" cy="62484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747960" y="3941883"/>
            <a:ext cx="2073275" cy="536575"/>
          </a:xfrm>
          <a:custGeom>
            <a:rect b="b" l="l" r="r" t="t"/>
            <a:pathLst>
              <a:path extrusionOk="0" h="536575" w="2073275">
                <a:moveTo>
                  <a:pt x="1983348" y="0"/>
                </a:moveTo>
                <a:lnTo>
                  <a:pt x="89352" y="0"/>
                </a:lnTo>
                <a:lnTo>
                  <a:pt x="54572" y="7021"/>
                </a:lnTo>
                <a:lnTo>
                  <a:pt x="26170" y="26170"/>
                </a:lnTo>
                <a:lnTo>
                  <a:pt x="7021" y="54571"/>
                </a:lnTo>
                <a:lnTo>
                  <a:pt x="0" y="89352"/>
                </a:lnTo>
                <a:lnTo>
                  <a:pt x="0" y="446749"/>
                </a:lnTo>
                <a:lnTo>
                  <a:pt x="7021" y="481529"/>
                </a:lnTo>
                <a:lnTo>
                  <a:pt x="26170" y="509930"/>
                </a:lnTo>
                <a:lnTo>
                  <a:pt x="54572" y="529079"/>
                </a:lnTo>
                <a:lnTo>
                  <a:pt x="89352" y="536101"/>
                </a:lnTo>
                <a:lnTo>
                  <a:pt x="1983348" y="536101"/>
                </a:lnTo>
                <a:lnTo>
                  <a:pt x="2018129" y="529079"/>
                </a:lnTo>
                <a:lnTo>
                  <a:pt x="2046531" y="509930"/>
                </a:lnTo>
                <a:lnTo>
                  <a:pt x="2065680" y="481529"/>
                </a:lnTo>
                <a:lnTo>
                  <a:pt x="2072702" y="446749"/>
                </a:lnTo>
                <a:lnTo>
                  <a:pt x="2072702" y="89352"/>
                </a:lnTo>
                <a:lnTo>
                  <a:pt x="2065680" y="54571"/>
                </a:lnTo>
                <a:lnTo>
                  <a:pt x="2046531" y="26170"/>
                </a:lnTo>
                <a:lnTo>
                  <a:pt x="2018129" y="7021"/>
                </a:lnTo>
                <a:lnTo>
                  <a:pt x="1983348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747960" y="3941883"/>
            <a:ext cx="2073275" cy="536575"/>
          </a:xfrm>
          <a:custGeom>
            <a:rect b="b" l="l" r="r" t="t"/>
            <a:pathLst>
              <a:path extrusionOk="0" h="536575" w="2073275">
                <a:moveTo>
                  <a:pt x="0" y="89352"/>
                </a:moveTo>
                <a:lnTo>
                  <a:pt x="7021" y="54572"/>
                </a:lnTo>
                <a:lnTo>
                  <a:pt x="26170" y="26170"/>
                </a:lnTo>
                <a:lnTo>
                  <a:pt x="54572" y="7021"/>
                </a:lnTo>
                <a:lnTo>
                  <a:pt x="89352" y="0"/>
                </a:lnTo>
                <a:lnTo>
                  <a:pt x="1983349" y="0"/>
                </a:lnTo>
                <a:lnTo>
                  <a:pt x="2018129" y="7021"/>
                </a:lnTo>
                <a:lnTo>
                  <a:pt x="2046531" y="26170"/>
                </a:lnTo>
                <a:lnTo>
                  <a:pt x="2065680" y="54572"/>
                </a:lnTo>
                <a:lnTo>
                  <a:pt x="2072702" y="89352"/>
                </a:lnTo>
                <a:lnTo>
                  <a:pt x="2072702" y="446749"/>
                </a:lnTo>
                <a:lnTo>
                  <a:pt x="2065680" y="481529"/>
                </a:lnTo>
                <a:lnTo>
                  <a:pt x="2046531" y="509931"/>
                </a:lnTo>
                <a:lnTo>
                  <a:pt x="2018129" y="529080"/>
                </a:lnTo>
                <a:lnTo>
                  <a:pt x="1983349" y="536102"/>
                </a:lnTo>
                <a:lnTo>
                  <a:pt x="89352" y="536102"/>
                </a:lnTo>
                <a:lnTo>
                  <a:pt x="54572" y="529080"/>
                </a:lnTo>
                <a:lnTo>
                  <a:pt x="26170" y="509931"/>
                </a:lnTo>
                <a:lnTo>
                  <a:pt x="7021" y="481529"/>
                </a:lnTo>
                <a:lnTo>
                  <a:pt x="0" y="446749"/>
                </a:lnTo>
                <a:lnTo>
                  <a:pt x="0" y="89352"/>
                </a:lnTo>
                <a:close/>
              </a:path>
            </a:pathLst>
          </a:custGeom>
          <a:noFill/>
          <a:ln cap="flat" cmpd="sng" w="9525">
            <a:solidFill>
              <a:srgbClr val="DDD9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"/>
          <p:cNvSpPr txBox="1"/>
          <p:nvPr/>
        </p:nvSpPr>
        <p:spPr>
          <a:xfrm>
            <a:off x="1293773" y="3289300"/>
            <a:ext cx="981710" cy="1174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-98425" lvl="0" marL="117475" marR="10795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Inspection  Scheme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5725" lvl="0" marL="98425" marR="5080" rtl="0" algn="l">
              <a:lnSpc>
                <a:spcPct val="118750"/>
              </a:lnSpc>
              <a:spcBef>
                <a:spcPts val="14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 City  Planning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047391" y="2722645"/>
            <a:ext cx="851535" cy="363220"/>
          </a:xfrm>
          <a:custGeom>
            <a:rect b="b" l="l" r="r" t="t"/>
            <a:pathLst>
              <a:path extrusionOk="0" h="363219" w="851535">
                <a:moveTo>
                  <a:pt x="181350" y="0"/>
                </a:moveTo>
                <a:lnTo>
                  <a:pt x="0" y="181350"/>
                </a:lnTo>
                <a:lnTo>
                  <a:pt x="181350" y="362700"/>
                </a:lnTo>
                <a:lnTo>
                  <a:pt x="181350" y="272025"/>
                </a:lnTo>
                <a:lnTo>
                  <a:pt x="760426" y="272025"/>
                </a:lnTo>
                <a:lnTo>
                  <a:pt x="851100" y="181350"/>
                </a:lnTo>
                <a:lnTo>
                  <a:pt x="760425" y="90675"/>
                </a:lnTo>
                <a:lnTo>
                  <a:pt x="181350" y="90675"/>
                </a:lnTo>
                <a:lnTo>
                  <a:pt x="181350" y="0"/>
                </a:lnTo>
                <a:close/>
              </a:path>
              <a:path extrusionOk="0" h="363219" w="851535">
                <a:moveTo>
                  <a:pt x="760426" y="272025"/>
                </a:moveTo>
                <a:lnTo>
                  <a:pt x="669751" y="272025"/>
                </a:lnTo>
                <a:lnTo>
                  <a:pt x="669751" y="362700"/>
                </a:lnTo>
                <a:lnTo>
                  <a:pt x="760426" y="272025"/>
                </a:lnTo>
                <a:close/>
              </a:path>
              <a:path extrusionOk="0" h="363219" w="851535">
                <a:moveTo>
                  <a:pt x="669751" y="0"/>
                </a:moveTo>
                <a:lnTo>
                  <a:pt x="669751" y="90675"/>
                </a:lnTo>
                <a:lnTo>
                  <a:pt x="760425" y="90675"/>
                </a:lnTo>
                <a:lnTo>
                  <a:pt x="669751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3060038" y="3377290"/>
            <a:ext cx="851535" cy="363220"/>
          </a:xfrm>
          <a:custGeom>
            <a:rect b="b" l="l" r="r" t="t"/>
            <a:pathLst>
              <a:path extrusionOk="0" h="363220" w="851535">
                <a:moveTo>
                  <a:pt x="181349" y="0"/>
                </a:moveTo>
                <a:lnTo>
                  <a:pt x="0" y="181350"/>
                </a:lnTo>
                <a:lnTo>
                  <a:pt x="181349" y="362701"/>
                </a:lnTo>
                <a:lnTo>
                  <a:pt x="181349" y="272026"/>
                </a:lnTo>
                <a:lnTo>
                  <a:pt x="760425" y="272026"/>
                </a:lnTo>
                <a:lnTo>
                  <a:pt x="851100" y="181350"/>
                </a:lnTo>
                <a:lnTo>
                  <a:pt x="760425" y="90675"/>
                </a:lnTo>
                <a:lnTo>
                  <a:pt x="181349" y="90675"/>
                </a:lnTo>
                <a:lnTo>
                  <a:pt x="181349" y="0"/>
                </a:lnTo>
                <a:close/>
              </a:path>
              <a:path extrusionOk="0" h="363220" w="851535">
                <a:moveTo>
                  <a:pt x="760425" y="272026"/>
                </a:moveTo>
                <a:lnTo>
                  <a:pt x="669749" y="272026"/>
                </a:lnTo>
                <a:lnTo>
                  <a:pt x="669749" y="362701"/>
                </a:lnTo>
                <a:lnTo>
                  <a:pt x="760425" y="272026"/>
                </a:lnTo>
                <a:close/>
              </a:path>
              <a:path extrusionOk="0" h="363220" w="851535">
                <a:moveTo>
                  <a:pt x="669749" y="0"/>
                </a:moveTo>
                <a:lnTo>
                  <a:pt x="669749" y="90675"/>
                </a:lnTo>
                <a:lnTo>
                  <a:pt x="760425" y="90675"/>
                </a:lnTo>
                <a:lnTo>
                  <a:pt x="66974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3061440" y="4059325"/>
            <a:ext cx="851535" cy="363220"/>
          </a:xfrm>
          <a:custGeom>
            <a:rect b="b" l="l" r="r" t="t"/>
            <a:pathLst>
              <a:path extrusionOk="0" h="363220" w="851535">
                <a:moveTo>
                  <a:pt x="181349" y="0"/>
                </a:moveTo>
                <a:lnTo>
                  <a:pt x="0" y="181350"/>
                </a:lnTo>
                <a:lnTo>
                  <a:pt x="181349" y="362700"/>
                </a:lnTo>
                <a:lnTo>
                  <a:pt x="181349" y="272025"/>
                </a:lnTo>
                <a:lnTo>
                  <a:pt x="760425" y="272025"/>
                </a:lnTo>
                <a:lnTo>
                  <a:pt x="851100" y="181350"/>
                </a:lnTo>
                <a:lnTo>
                  <a:pt x="760425" y="90675"/>
                </a:lnTo>
                <a:lnTo>
                  <a:pt x="181349" y="90675"/>
                </a:lnTo>
                <a:lnTo>
                  <a:pt x="181349" y="0"/>
                </a:lnTo>
                <a:close/>
              </a:path>
              <a:path extrusionOk="0" h="363220" w="851535">
                <a:moveTo>
                  <a:pt x="760425" y="272025"/>
                </a:moveTo>
                <a:lnTo>
                  <a:pt x="669749" y="272025"/>
                </a:lnTo>
                <a:lnTo>
                  <a:pt x="669749" y="362700"/>
                </a:lnTo>
                <a:lnTo>
                  <a:pt x="760425" y="272025"/>
                </a:lnTo>
                <a:close/>
              </a:path>
              <a:path extrusionOk="0" h="363220" w="851535">
                <a:moveTo>
                  <a:pt x="669749" y="0"/>
                </a:moveTo>
                <a:lnTo>
                  <a:pt x="669749" y="90675"/>
                </a:lnTo>
                <a:lnTo>
                  <a:pt x="760425" y="90675"/>
                </a:lnTo>
                <a:lnTo>
                  <a:pt x="66974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5376671" y="4056888"/>
            <a:ext cx="1402079" cy="67970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"/>
          <p:cNvSpPr txBox="1"/>
          <p:nvPr>
            <p:ph type="title"/>
          </p:nvPr>
        </p:nvSpPr>
        <p:spPr>
          <a:xfrm>
            <a:off x="524824" y="149859"/>
            <a:ext cx="43605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Autoware Ecosystem</a:t>
            </a:r>
            <a:endParaRPr/>
          </a:p>
        </p:txBody>
      </p:sp>
      <p:sp>
        <p:nvSpPr>
          <p:cNvPr id="218" name="Google Shape;218;p2"/>
          <p:cNvSpPr/>
          <p:nvPr/>
        </p:nvSpPr>
        <p:spPr>
          <a:xfrm>
            <a:off x="10997183" y="6318503"/>
            <a:ext cx="1051560" cy="438912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2023-05-10T05:44:25Z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2023-03-08T00:00:00Z</vt:filetime>
  </property>
  <property fmtid="{D5CDD505-2E9C-101B-9397-08002B2CF9AE}" pid="3" name="LastSaved">
    <vt:filetime>2023-05-10T00:00:00Z</vt:filetime>
  </property>
</Properties>
</file>